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_rels/.rels" ContentType="application/vnd.openxmlformats-package.relationships+xml"/>
  <Override PartName="/ppt/presentation.xml" ContentType="application/vnd.openxmlformats-officedocument.presentationml.presentation.main+xml"/>
  <Override PartName="/ppt/presProps.xml" ContentType="application/vnd.openxmlformats-officedocument.presentationml.presPro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10.xml" ContentType="application/vnd.openxmlformats-officedocument.theme+xml"/>
  <Override PartName="/ppt/theme/theme8.xml" ContentType="application/vnd.openxmlformats-officedocument.theme+xml"/>
  <Override PartName="/ppt/theme/theme11.xml" ContentType="application/vnd.openxmlformats-officedocument.theme+xml"/>
  <Override PartName="/ppt/theme/theme9.xml" ContentType="application/vnd.openxmlformats-officedocument.theme+xml"/>
  <Override PartName="/ppt/theme/theme12.xml" ContentType="application/vnd.openxmlformats-officedocument.theme+xml"/>
  <Override PartName="/ppt/notesMasters/_rels/notesMaster1.xml.rels" ContentType="application/vnd.openxmlformats-package.relationships+xml"/>
  <Override PartName="/ppt/notesMasters/notesMaster1.xml" ContentType="application/vnd.openxmlformats-officedocument.presentationml.notesMaster+xml"/>
  <Override PartName="/ppt/slideMasters/_rels/slideMaster9.xml.rels" ContentType="application/vnd.openxmlformats-package.relationships+xml"/>
  <Override PartName="/ppt/slideMasters/_rels/slideMaster10.xml.rels" ContentType="application/vnd.openxmlformats-package.relationships+xml"/>
  <Override PartName="/ppt/slideMasters/_rels/slideMaster11.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4.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1.xml" ContentType="application/vnd.openxmlformats-officedocument.presentationml.slideMaster+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10.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_rels/presentation.xml.rels" ContentType="application/vnd.openxmlformats-package.relationships+xml"/>
  <Override PartName="/ppt/slideLayouts/_rels/slideLayout9.xml.rels" ContentType="application/vnd.openxmlformats-package.relationships+xml"/>
  <Override PartName="/ppt/slideLayouts/_rels/slideLayout11.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2.xml.rels" ContentType="application/vnd.openxmlformats-package.relationships+xml"/>
  <Override PartName="/ppt/slideLayouts/_rels/slideLayout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media/image1.png" ContentType="image/png"/>
  <Override PartName="/ppt/media/image4.jpeg" ContentType="image/jpeg"/>
  <Override PartName="/ppt/media/image3.png" ContentType="image/png"/>
  <Override PartName="/ppt/media/image5.jpeg" ContentType="image/jpeg"/>
  <Override PartName="/ppt/media/image7.png" ContentType="image/png"/>
  <Override PartName="/ppt/media/image6.jpeg" ContentType="image/jpeg"/>
  <Override PartName="/ppt/media/image2.jpeg" ContentType="image/jpeg"/>
  <Override PartName="/ppt/slides/slide1.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_rels/slide9.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10.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Slides/_rels/notesSlide1.xml.rels" ContentType="application/vnd.openxmlformats-package.relationships+xml"/>
  <Override PartName="/ppt/notesSlides/notesSlide1.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 id="2147483666" r:id="rId11"/>
    <p:sldMasterId id="2147483668" r:id="rId12"/>
  </p:sldMasterIdLst>
  <p:notesMasterIdLst>
    <p:notesMasterId r:id="rId13"/>
  </p:notesMasterIdLst>
  <p:sldIdLst>
    <p:sldId id="256" r:id="rId14"/>
    <p:sldId id="257" r:id="rId15"/>
    <p:sldId id="258" r:id="rId16"/>
    <p:sldId id="259" r:id="rId17"/>
    <p:sldId id="260" r:id="rId18"/>
    <p:sldId id="261" r:id="rId19"/>
    <p:sldId id="262" r:id="rId20"/>
    <p:sldId id="263" r:id="rId21"/>
    <p:sldId id="264" r:id="rId22"/>
    <p:sldId id="265" r:id="rId23"/>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notesMaster" Target="notesMasters/notesMaster1.xml"/><Relationship Id="rId14" Type="http://schemas.openxmlformats.org/officeDocument/2006/relationships/slide" Target="slides/slide1.xml"/><Relationship Id="rId15" Type="http://schemas.openxmlformats.org/officeDocument/2006/relationships/slide" Target="slides/slide2.xml"/><Relationship Id="rId16" Type="http://schemas.openxmlformats.org/officeDocument/2006/relationships/slide" Target="slides/slide3.xml"/><Relationship Id="rId17" Type="http://schemas.openxmlformats.org/officeDocument/2006/relationships/slide" Target="slides/slide4.xml"/><Relationship Id="rId18" Type="http://schemas.openxmlformats.org/officeDocument/2006/relationships/slide" Target="slides/slide5.xml"/><Relationship Id="rId19" Type="http://schemas.openxmlformats.org/officeDocument/2006/relationships/slide" Target="slides/slide6.xml"/><Relationship Id="rId20" Type="http://schemas.openxmlformats.org/officeDocument/2006/relationships/slide" Target="slides/slide7.xml"/><Relationship Id="rId21" Type="http://schemas.openxmlformats.org/officeDocument/2006/relationships/slide" Target="slides/slide8.xml"/><Relationship Id="rId22" Type="http://schemas.openxmlformats.org/officeDocument/2006/relationships/slide" Target="slides/slide9.xml"/><Relationship Id="rId23" Type="http://schemas.openxmlformats.org/officeDocument/2006/relationships/slide" Target="slides/slide10.xml"/><Relationship Id="rId24"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1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6" name="PlaceHolder 1"/>
          <p:cNvSpPr>
            <a:spLocks noGrp="1"/>
          </p:cNvSpPr>
          <p:nvPr>
            <p:ph type="sldImg"/>
          </p:nvPr>
        </p:nvSpPr>
        <p:spPr>
          <a:xfrm>
            <a:off x="533520" y="764280"/>
            <a:ext cx="6704640" cy="3771360"/>
          </a:xfrm>
          <a:prstGeom prst="rect">
            <a:avLst/>
          </a:prstGeom>
          <a:noFill/>
          <a:ln w="0">
            <a:noFill/>
          </a:ln>
        </p:spPr>
        <p:txBody>
          <a:bodyPr lIns="0" rIns="0" tIns="0" bIns="0" anchor="ctr">
            <a:noAutofit/>
          </a:bodyPr>
          <a:p>
            <a:r>
              <a:rPr b="0" lang="en-US" sz="1800" spc="-1" strike="noStrike">
                <a:solidFill>
                  <a:schemeClr val="dk1"/>
                </a:solidFill>
                <a:latin typeface="Calibri"/>
              </a:rPr>
              <a:t>Click to move the slide</a:t>
            </a:r>
            <a:endParaRPr b="0" lang="en-US" sz="1800" spc="-1" strike="noStrike">
              <a:solidFill>
                <a:schemeClr val="dk1"/>
              </a:solidFill>
              <a:latin typeface="Calibri"/>
            </a:endParaRPr>
          </a:p>
        </p:txBody>
      </p:sp>
      <p:sp>
        <p:nvSpPr>
          <p:cNvPr id="67" name="PlaceHolder 2"/>
          <p:cNvSpPr>
            <a:spLocks noGrp="1"/>
          </p:cNvSpPr>
          <p:nvPr>
            <p:ph type="body"/>
          </p:nvPr>
        </p:nvSpPr>
        <p:spPr>
          <a:xfrm>
            <a:off x="777240" y="4777560"/>
            <a:ext cx="6217560" cy="4525920"/>
          </a:xfrm>
          <a:prstGeom prst="rect">
            <a:avLst/>
          </a:prstGeom>
          <a:noFill/>
          <a:ln w="0">
            <a:noFill/>
          </a:ln>
        </p:spPr>
        <p:txBody>
          <a:bodyPr lIns="0" rIns="0" tIns="0" bIns="0" anchor="t">
            <a:noAutofit/>
          </a:bodyPr>
          <a:p>
            <a:pPr marL="216000" indent="-216000">
              <a:buNone/>
            </a:pPr>
            <a:r>
              <a:rPr b="0" lang="en-US" sz="2000" spc="-1" strike="noStrike">
                <a:solidFill>
                  <a:srgbClr val="000000"/>
                </a:solidFill>
                <a:latin typeface="Arial"/>
              </a:rPr>
              <a:t>Click to edit the notes format</a:t>
            </a:r>
            <a:endParaRPr b="0" lang="en-US" sz="2000" spc="-1" strike="noStrike">
              <a:solidFill>
                <a:srgbClr val="000000"/>
              </a:solidFill>
              <a:latin typeface="Arial"/>
            </a:endParaRPr>
          </a:p>
        </p:txBody>
      </p:sp>
      <p:sp>
        <p:nvSpPr>
          <p:cNvPr id="68" name="PlaceHolder 3"/>
          <p:cNvSpPr>
            <a:spLocks noGrp="1"/>
          </p:cNvSpPr>
          <p:nvPr>
            <p:ph type="hdr"/>
          </p:nvPr>
        </p:nvSpPr>
        <p:spPr>
          <a:xfrm>
            <a:off x="0" y="0"/>
            <a:ext cx="3372840" cy="502560"/>
          </a:xfrm>
          <a:prstGeom prst="rect">
            <a:avLst/>
          </a:prstGeom>
          <a:noFill/>
          <a:ln w="0">
            <a:noFill/>
          </a:ln>
        </p:spPr>
        <p:txBody>
          <a:bodyPr lIns="0" rIns="0" tIns="0" bIns="0" anchor="t">
            <a:noAutofit/>
          </a:bodyPr>
          <a:p>
            <a:pPr indent="0">
              <a:buNone/>
            </a:pPr>
            <a:r>
              <a:rPr b="0" lang="en-US" sz="1400" spc="-1" strike="noStrike">
                <a:solidFill>
                  <a:srgbClr val="000000"/>
                </a:solidFill>
                <a:latin typeface="Times New Roman"/>
              </a:rPr>
              <a:t>&lt;header&gt;</a:t>
            </a:r>
            <a:endParaRPr b="0" lang="en-US" sz="1400" spc="-1" strike="noStrike">
              <a:solidFill>
                <a:srgbClr val="000000"/>
              </a:solidFill>
              <a:latin typeface="Times New Roman"/>
            </a:endParaRPr>
          </a:p>
        </p:txBody>
      </p:sp>
      <p:sp>
        <p:nvSpPr>
          <p:cNvPr id="69" name="PlaceHolder 4"/>
          <p:cNvSpPr>
            <a:spLocks noGrp="1"/>
          </p:cNvSpPr>
          <p:nvPr>
            <p:ph type="dt" idx="34"/>
          </p:nvPr>
        </p:nvSpPr>
        <p:spPr>
          <a:xfrm>
            <a:off x="4399200" y="0"/>
            <a:ext cx="3372840" cy="502560"/>
          </a:xfrm>
          <a:prstGeom prst="rect">
            <a:avLst/>
          </a:prstGeom>
          <a:noFill/>
          <a:ln w="0">
            <a:noFill/>
          </a:ln>
        </p:spPr>
        <p:txBody>
          <a:bodyPr lIns="0" rIns="0" tIns="0" bIns="0" anchor="t">
            <a:noAutofit/>
          </a:bodyPr>
          <a:lstStyle>
            <a:lvl1pPr indent="0" algn="r">
              <a:buNone/>
              <a:defRPr b="0" lang="en-US" sz="1400" spc="-1" strike="noStrike">
                <a:solidFill>
                  <a:srgbClr val="000000"/>
                </a:solidFill>
                <a:latin typeface="Times New Roman"/>
              </a:defRPr>
            </a:lvl1pPr>
          </a:lstStyle>
          <a:p>
            <a:pPr indent="0" algn="r">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
        <p:nvSpPr>
          <p:cNvPr id="70" name="PlaceHolder 5"/>
          <p:cNvSpPr>
            <a:spLocks noGrp="1"/>
          </p:cNvSpPr>
          <p:nvPr>
            <p:ph type="ftr" idx="35"/>
          </p:nvPr>
        </p:nvSpPr>
        <p:spPr>
          <a:xfrm>
            <a:off x="0" y="9555480"/>
            <a:ext cx="3372840" cy="502560"/>
          </a:xfrm>
          <a:prstGeom prst="rect">
            <a:avLst/>
          </a:prstGeom>
          <a:noFill/>
          <a:ln w="0">
            <a:noFill/>
          </a:ln>
        </p:spPr>
        <p:txBody>
          <a:bodyPr lIns="0" rIns="0" tIns="0" bIns="0" anchor="b">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71" name="PlaceHolder 6"/>
          <p:cNvSpPr>
            <a:spLocks noGrp="1"/>
          </p:cNvSpPr>
          <p:nvPr>
            <p:ph type="sldNum" idx="36"/>
          </p:nvPr>
        </p:nvSpPr>
        <p:spPr>
          <a:xfrm>
            <a:off x="4399200" y="9555480"/>
            <a:ext cx="3372840" cy="502560"/>
          </a:xfrm>
          <a:prstGeom prst="rect">
            <a:avLst/>
          </a:prstGeom>
          <a:noFill/>
          <a:ln w="0">
            <a:noFill/>
          </a:ln>
        </p:spPr>
        <p:txBody>
          <a:bodyPr lIns="0" rIns="0" tIns="0" bIns="0" anchor="b">
            <a:noAutofit/>
          </a:bodyPr>
          <a:lstStyle>
            <a:lvl1pPr indent="0" algn="r">
              <a:buNone/>
              <a:defRPr b="0" lang="en-US" sz="1400" spc="-1" strike="noStrike">
                <a:solidFill>
                  <a:srgbClr val="000000"/>
                </a:solidFill>
                <a:latin typeface="Times New Roman"/>
              </a:defRPr>
            </a:lvl1pPr>
          </a:lstStyle>
          <a:p>
            <a:pPr indent="0" algn="r">
              <a:buNone/>
            </a:pPr>
            <a:fld id="{6516407C-ED48-4266-BF3C-477559DF4B52}"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 name="PlaceHolder 1"/>
          <p:cNvSpPr>
            <a:spLocks noGrp="1"/>
          </p:cNvSpPr>
          <p:nvPr>
            <p:ph type="sldImg"/>
          </p:nvPr>
        </p:nvSpPr>
        <p:spPr>
          <a:xfrm>
            <a:off x="685800" y="1143000"/>
            <a:ext cx="5486040" cy="3085920"/>
          </a:xfrm>
          <a:prstGeom prst="rect">
            <a:avLst/>
          </a:prstGeom>
          <a:ln w="0">
            <a:noFill/>
          </a:ln>
        </p:spPr>
      </p:sp>
      <p:sp>
        <p:nvSpPr>
          <p:cNvPr id="103"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pc="-1" strike="noStrike">
                <a:solidFill>
                  <a:srgbClr val="000000"/>
                </a:solidFill>
                <a:latin typeface="Arial"/>
              </a:rPr>
              <a:t>	</a:t>
            </a:r>
            <a:r>
              <a:rPr b="0" lang="en-US" sz="2000" spc="-1" strike="noStrike">
                <a:solidFill>
                  <a:srgbClr val="000000"/>
                </a:solidFill>
                <a:latin typeface="Arial"/>
              </a:rPr>
              <a:t>	</a:t>
            </a:r>
            <a:endParaRPr b="0" lang="en-US" sz="2000" spc="-1" strike="noStrike">
              <a:solidFill>
                <a:srgbClr val="000000"/>
              </a:solidFill>
              <a:latin typeface="Arial"/>
            </a:endParaRPr>
          </a:p>
        </p:txBody>
      </p:sp>
      <p:sp>
        <p:nvSpPr>
          <p:cNvPr id="104" name="PlaceHolder 3"/>
          <p:cNvSpPr>
            <a:spLocks noGrp="1"/>
          </p:cNvSpPr>
          <p:nvPr>
            <p:ph type="sldNum" idx="37"/>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en-US" sz="1200" spc="-1" strike="noStrike">
                <a:solidFill>
                  <a:srgbClr val="000000"/>
                </a:solidFill>
                <a:latin typeface="Times New Roman"/>
              </a:defRPr>
            </a:lvl1pPr>
          </a:lstStyle>
          <a:p>
            <a:pPr indent="0" algn="r">
              <a:lnSpc>
                <a:spcPct val="100000"/>
              </a:lnSpc>
              <a:buNone/>
            </a:pPr>
            <a:fld id="{8B0C6A5F-2622-45D8-B584-B360C811EDFA}" type="slidenum">
              <a:rPr b="0" lang="en-US" sz="1200" spc="-1" strike="noStrike">
                <a:solidFill>
                  <a:srgbClr val="000000"/>
                </a:solidFill>
                <a:latin typeface="Times New Roman"/>
              </a:rPr>
              <a:t>8</a:t>
            </a:fld>
            <a:endParaRPr b="0" lang="en-US" sz="1200" spc="-1" strike="noStrike">
              <a:solidFill>
                <a:srgbClr val="000000"/>
              </a:solid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6"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indent="0" algn="ctr">
              <a:buNone/>
            </a:pPr>
            <a:endParaRPr b="0" lang="en-US" sz="32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52EFE56D-917A-4CE9-A764-01F04A081D18}" type="slidenum">
              <a:t>&lt;#&gt;</a:t>
            </a:fld>
          </a:p>
        </p:txBody>
      </p:sp>
      <p:sp>
        <p:nvSpPr>
          <p:cNvPr id="6" name="PlaceHolder 5"/>
          <p:cNvSpPr>
            <a:spLocks noGrp="1"/>
          </p:cNvSpPr>
          <p:nvPr>
            <p:ph type="dt" idx="1"/>
          </p:nvPr>
        </p:nvSpPr>
        <p:spPr/>
        <p:txBody>
          <a:bodyPr/>
          <a:p>
            <a:r>
              <a:rPr lang="en-US"/>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ntent with Caption">
    <p:spTree>
      <p:nvGrpSpPr>
        <p:cNvPr id="1" name=""/>
        <p:cNvGrpSpPr/>
        <p:nvPr/>
      </p:nvGrpSpPr>
      <p:grpSpPr>
        <a:xfrm>
          <a:off x="0" y="0"/>
          <a:ext cx="0" cy="0"/>
          <a:chOff x="0" y="0"/>
          <a:chExt cx="0" cy="0"/>
        </a:xfrm>
      </p:grpSpPr>
      <p:sp>
        <p:nvSpPr>
          <p:cNvPr id="2" name="PlaceHolder 1"/>
          <p:cNvSpPr>
            <a:spLocks noGrp="1"/>
          </p:cNvSpPr>
          <p:nvPr>
            <p:ph type="ftr" idx="29"/>
          </p:nvPr>
        </p:nvSpPr>
        <p:spPr/>
        <p:txBody>
          <a:bodyPr/>
          <a:p>
            <a:r>
              <a:t>Footer</a:t>
            </a:r>
          </a:p>
        </p:txBody>
      </p:sp>
      <p:sp>
        <p:nvSpPr>
          <p:cNvPr id="3" name="PlaceHolder 2"/>
          <p:cNvSpPr>
            <a:spLocks noGrp="1"/>
          </p:cNvSpPr>
          <p:nvPr>
            <p:ph type="sldNum" idx="30"/>
          </p:nvPr>
        </p:nvSpPr>
        <p:spPr/>
        <p:txBody>
          <a:bodyPr/>
          <a:p>
            <a:fld id="{7587AE5C-A885-4044-A264-D2E229FB1AAA}" type="slidenum">
              <a:t>&lt;#&gt;</a:t>
            </a:fld>
          </a:p>
        </p:txBody>
      </p:sp>
      <p:sp>
        <p:nvSpPr>
          <p:cNvPr id="4" name="PlaceHolder 3"/>
          <p:cNvSpPr>
            <a:spLocks noGrp="1"/>
          </p:cNvSpPr>
          <p:nvPr>
            <p:ph type="dt" idx="28"/>
          </p:nvPr>
        </p:nvSpPr>
        <p:spPr/>
        <p:txBody>
          <a:bodyPr/>
          <a:p>
            <a:r>
              <a:rPr lang="en-US"/>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icture with Caption">
    <p:spTree>
      <p:nvGrpSpPr>
        <p:cNvPr id="1" name=""/>
        <p:cNvGrpSpPr/>
        <p:nvPr/>
      </p:nvGrpSpPr>
      <p:grpSpPr>
        <a:xfrm>
          <a:off x="0" y="0"/>
          <a:ext cx="0" cy="0"/>
          <a:chOff x="0" y="0"/>
          <a:chExt cx="0" cy="0"/>
        </a:xfrm>
      </p:grpSpPr>
      <p:sp>
        <p:nvSpPr>
          <p:cNvPr id="2" name="PlaceHolder 1"/>
          <p:cNvSpPr>
            <a:spLocks noGrp="1"/>
          </p:cNvSpPr>
          <p:nvPr>
            <p:ph type="ftr" idx="32"/>
          </p:nvPr>
        </p:nvSpPr>
        <p:spPr/>
        <p:txBody>
          <a:bodyPr/>
          <a:p>
            <a:r>
              <a:t>Footer</a:t>
            </a:r>
          </a:p>
        </p:txBody>
      </p:sp>
      <p:sp>
        <p:nvSpPr>
          <p:cNvPr id="3" name="PlaceHolder 2"/>
          <p:cNvSpPr>
            <a:spLocks noGrp="1"/>
          </p:cNvSpPr>
          <p:nvPr>
            <p:ph type="sldNum" idx="33"/>
          </p:nvPr>
        </p:nvSpPr>
        <p:spPr/>
        <p:txBody>
          <a:bodyPr/>
          <a:p>
            <a:fld id="{5284208E-AD99-4D7E-A5FF-135820D85E26}" type="slidenum">
              <a:t>&lt;#&gt;</a:t>
            </a:fld>
          </a:p>
        </p:txBody>
      </p:sp>
      <p:sp>
        <p:nvSpPr>
          <p:cNvPr id="4" name="PlaceHolder 3"/>
          <p:cNvSpPr>
            <a:spLocks noGrp="1"/>
          </p:cNvSpPr>
          <p:nvPr>
            <p:ph type="dt" idx="31"/>
          </p:nvPr>
        </p:nvSpPr>
        <p:spPr/>
        <p:txBody>
          <a:bodyPr/>
          <a:p>
            <a:r>
              <a:rPr lang="en-US"/>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Title and Vertical Text">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sldNum" idx="6"/>
          </p:nvPr>
        </p:nvSpPr>
        <p:spPr/>
        <p:txBody>
          <a:bodyPr/>
          <a:p>
            <a:fld id="{349B5191-F6E7-4776-BFFE-839BF16FF86B}" type="slidenum">
              <a:t>&lt;#&gt;</a:t>
            </a:fld>
          </a:p>
        </p:txBody>
      </p:sp>
      <p:sp>
        <p:nvSpPr>
          <p:cNvPr id="4" name="PlaceHolder 3"/>
          <p:cNvSpPr>
            <a:spLocks noGrp="1"/>
          </p:cNvSpPr>
          <p:nvPr>
            <p:ph type="dt" idx="4"/>
          </p:nvPr>
        </p:nvSpPr>
        <p:spPr/>
        <p:txBody>
          <a:bodyPr/>
          <a:p>
            <a:r>
              <a:rPr lang="en-US"/>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Vertical Title and Text">
    <p:spTree>
      <p:nvGrpSpPr>
        <p:cNvPr id="1" name=""/>
        <p:cNvGrpSpPr/>
        <p:nvPr/>
      </p:nvGrpSpPr>
      <p:grpSpPr>
        <a:xfrm>
          <a:off x="0" y="0"/>
          <a:ext cx="0" cy="0"/>
          <a:chOff x="0" y="0"/>
          <a:chExt cx="0" cy="0"/>
        </a:xfrm>
      </p:grpSpPr>
      <p:sp>
        <p:nvSpPr>
          <p:cNvPr id="2" name="PlaceHolder 1"/>
          <p:cNvSpPr>
            <a:spLocks noGrp="1"/>
          </p:cNvSpPr>
          <p:nvPr>
            <p:ph type="ftr" idx="8"/>
          </p:nvPr>
        </p:nvSpPr>
        <p:spPr/>
        <p:txBody>
          <a:bodyPr/>
          <a:p>
            <a:r>
              <a:t>Footer</a:t>
            </a:r>
          </a:p>
        </p:txBody>
      </p:sp>
      <p:sp>
        <p:nvSpPr>
          <p:cNvPr id="3" name="PlaceHolder 2"/>
          <p:cNvSpPr>
            <a:spLocks noGrp="1"/>
          </p:cNvSpPr>
          <p:nvPr>
            <p:ph type="sldNum" idx="9"/>
          </p:nvPr>
        </p:nvSpPr>
        <p:spPr/>
        <p:txBody>
          <a:bodyPr/>
          <a:p>
            <a:fld id="{514BEA69-4C6F-4230-A66D-EFD83505108A}" type="slidenum">
              <a:t>&lt;#&gt;</a:t>
            </a:fld>
          </a:p>
        </p:txBody>
      </p:sp>
      <p:sp>
        <p:nvSpPr>
          <p:cNvPr id="4" name="PlaceHolder 3"/>
          <p:cNvSpPr>
            <a:spLocks noGrp="1"/>
          </p:cNvSpPr>
          <p:nvPr>
            <p:ph type="dt" idx="7"/>
          </p:nvPr>
        </p:nvSpPr>
        <p:spPr/>
        <p:txBody>
          <a:bodyPr/>
          <a:p>
            <a:r>
              <a:rPr lang="en-US"/>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and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23"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Calibri"/>
            </a:endParaRPr>
          </a:p>
        </p:txBody>
      </p:sp>
      <p:sp>
        <p:nvSpPr>
          <p:cNvPr id="4" name="PlaceHolder 3"/>
          <p:cNvSpPr>
            <a:spLocks noGrp="1"/>
          </p:cNvSpPr>
          <p:nvPr>
            <p:ph type="ftr" idx="11"/>
          </p:nvPr>
        </p:nvSpPr>
        <p:spPr/>
        <p:txBody>
          <a:bodyPr/>
          <a:p>
            <a:r>
              <a:t>Footer</a:t>
            </a:r>
          </a:p>
        </p:txBody>
      </p:sp>
      <p:sp>
        <p:nvSpPr>
          <p:cNvPr id="5" name="PlaceHolder 4"/>
          <p:cNvSpPr>
            <a:spLocks noGrp="1"/>
          </p:cNvSpPr>
          <p:nvPr>
            <p:ph type="sldNum" idx="12"/>
          </p:nvPr>
        </p:nvSpPr>
        <p:spPr/>
        <p:txBody>
          <a:bodyPr/>
          <a:p>
            <a:fld id="{0FC9DBB6-AA12-415B-AF08-A513B09A6C51}" type="slidenum">
              <a:t>&lt;#&gt;</a:t>
            </a:fld>
          </a:p>
        </p:txBody>
      </p:sp>
      <p:sp>
        <p:nvSpPr>
          <p:cNvPr id="6" name="PlaceHolder 5"/>
          <p:cNvSpPr>
            <a:spLocks noGrp="1"/>
          </p:cNvSpPr>
          <p:nvPr>
            <p:ph type="dt" idx="10"/>
          </p:nvPr>
        </p:nvSpPr>
        <p:spPr/>
        <p:txBody>
          <a:bodyPr/>
          <a:p>
            <a:r>
              <a:rPr lang="en-US"/>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ection Header">
    <p:spTree>
      <p:nvGrpSpPr>
        <p:cNvPr id="1" name=""/>
        <p:cNvGrpSpPr/>
        <p:nvPr/>
      </p:nvGrpSpPr>
      <p:grpSpPr>
        <a:xfrm>
          <a:off x="0" y="0"/>
          <a:ext cx="0" cy="0"/>
          <a:chOff x="0" y="0"/>
          <a:chExt cx="0" cy="0"/>
        </a:xfrm>
      </p:grpSpPr>
      <p:sp>
        <p:nvSpPr>
          <p:cNvPr id="2" name="PlaceHolder 1"/>
          <p:cNvSpPr>
            <a:spLocks noGrp="1"/>
          </p:cNvSpPr>
          <p:nvPr>
            <p:ph type="ftr" idx="14"/>
          </p:nvPr>
        </p:nvSpPr>
        <p:spPr/>
        <p:txBody>
          <a:bodyPr/>
          <a:p>
            <a:r>
              <a:t>Footer</a:t>
            </a:r>
          </a:p>
        </p:txBody>
      </p:sp>
      <p:sp>
        <p:nvSpPr>
          <p:cNvPr id="3" name="PlaceHolder 2"/>
          <p:cNvSpPr>
            <a:spLocks noGrp="1"/>
          </p:cNvSpPr>
          <p:nvPr>
            <p:ph type="sldNum" idx="15"/>
          </p:nvPr>
        </p:nvSpPr>
        <p:spPr/>
        <p:txBody>
          <a:bodyPr/>
          <a:p>
            <a:fld id="{9F68A024-4DAB-4E41-A165-1628CD8BC804}" type="slidenum">
              <a:t>&lt;#&gt;</a:t>
            </a:fld>
          </a:p>
        </p:txBody>
      </p:sp>
      <p:sp>
        <p:nvSpPr>
          <p:cNvPr id="4" name="PlaceHolder 3"/>
          <p:cNvSpPr>
            <a:spLocks noGrp="1"/>
          </p:cNvSpPr>
          <p:nvPr>
            <p:ph type="dt" idx="13"/>
          </p:nvPr>
        </p:nvSpPr>
        <p:spPr/>
        <p:txBody>
          <a:bodyPr/>
          <a:p>
            <a:r>
              <a:rPr lang="en-US"/>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wo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36"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Calibri"/>
            </a:endParaRPr>
          </a:p>
        </p:txBody>
      </p:sp>
      <p:sp>
        <p:nvSpPr>
          <p:cNvPr id="37"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Calibri"/>
            </a:endParaRPr>
          </a:p>
        </p:txBody>
      </p:sp>
      <p:sp>
        <p:nvSpPr>
          <p:cNvPr id="5" name="PlaceHolder 4"/>
          <p:cNvSpPr>
            <a:spLocks noGrp="1"/>
          </p:cNvSpPr>
          <p:nvPr>
            <p:ph type="ftr" idx="17"/>
          </p:nvPr>
        </p:nvSpPr>
        <p:spPr/>
        <p:txBody>
          <a:bodyPr/>
          <a:p>
            <a:r>
              <a:t>Footer</a:t>
            </a:r>
          </a:p>
        </p:txBody>
      </p:sp>
      <p:sp>
        <p:nvSpPr>
          <p:cNvPr id="6" name="PlaceHolder 5"/>
          <p:cNvSpPr>
            <a:spLocks noGrp="1"/>
          </p:cNvSpPr>
          <p:nvPr>
            <p:ph type="sldNum" idx="18"/>
          </p:nvPr>
        </p:nvSpPr>
        <p:spPr/>
        <p:txBody>
          <a:bodyPr/>
          <a:p>
            <a:fld id="{E653EAC4-1B0A-42CE-98BD-34ECAFF28451}" type="slidenum">
              <a:t>&lt;#&gt;</a:t>
            </a:fld>
          </a:p>
        </p:txBody>
      </p:sp>
      <p:sp>
        <p:nvSpPr>
          <p:cNvPr id="7" name="PlaceHolder 6"/>
          <p:cNvSpPr>
            <a:spLocks noGrp="1"/>
          </p:cNvSpPr>
          <p:nvPr>
            <p:ph type="dt" idx="16"/>
          </p:nvPr>
        </p:nvSpPr>
        <p:spPr/>
        <p:txBody>
          <a:bodyPr/>
          <a:p>
            <a:r>
              <a:rPr lang="en-US"/>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mparison">
    <p:spTree>
      <p:nvGrpSpPr>
        <p:cNvPr id="1" name=""/>
        <p:cNvGrpSpPr/>
        <p:nvPr/>
      </p:nvGrpSpPr>
      <p:grpSpPr>
        <a:xfrm>
          <a:off x="0" y="0"/>
          <a:ext cx="0" cy="0"/>
          <a:chOff x="0" y="0"/>
          <a:chExt cx="0" cy="0"/>
        </a:xfrm>
      </p:grpSpPr>
      <p:sp>
        <p:nvSpPr>
          <p:cNvPr id="2" name="PlaceHolder 1"/>
          <p:cNvSpPr>
            <a:spLocks noGrp="1"/>
          </p:cNvSpPr>
          <p:nvPr>
            <p:ph type="ftr" idx="20"/>
          </p:nvPr>
        </p:nvSpPr>
        <p:spPr/>
        <p:txBody>
          <a:bodyPr/>
          <a:p>
            <a:r>
              <a:t>Footer</a:t>
            </a:r>
          </a:p>
        </p:txBody>
      </p:sp>
      <p:sp>
        <p:nvSpPr>
          <p:cNvPr id="3" name="PlaceHolder 2"/>
          <p:cNvSpPr>
            <a:spLocks noGrp="1"/>
          </p:cNvSpPr>
          <p:nvPr>
            <p:ph type="sldNum" idx="21"/>
          </p:nvPr>
        </p:nvSpPr>
        <p:spPr/>
        <p:txBody>
          <a:bodyPr/>
          <a:p>
            <a:fld id="{11093840-BD6D-4568-ADD3-9A02B00912DA}" type="slidenum">
              <a:t>&lt;#&gt;</a:t>
            </a:fld>
          </a:p>
        </p:txBody>
      </p:sp>
      <p:sp>
        <p:nvSpPr>
          <p:cNvPr id="4" name="PlaceHolder 3"/>
          <p:cNvSpPr>
            <a:spLocks noGrp="1"/>
          </p:cNvSpPr>
          <p:nvPr>
            <p:ph type="dt" idx="19"/>
          </p:nvPr>
        </p:nvSpPr>
        <p:spPr/>
        <p:txBody>
          <a:bodyPr/>
          <a:p>
            <a:r>
              <a:rPr lang="en-US"/>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3" name="PlaceHolder 2"/>
          <p:cNvSpPr>
            <a:spLocks noGrp="1"/>
          </p:cNvSpPr>
          <p:nvPr>
            <p:ph type="ftr" idx="23"/>
          </p:nvPr>
        </p:nvSpPr>
        <p:spPr/>
        <p:txBody>
          <a:bodyPr/>
          <a:p>
            <a:r>
              <a:t>Footer</a:t>
            </a:r>
          </a:p>
        </p:txBody>
      </p:sp>
      <p:sp>
        <p:nvSpPr>
          <p:cNvPr id="4" name="PlaceHolder 3"/>
          <p:cNvSpPr>
            <a:spLocks noGrp="1"/>
          </p:cNvSpPr>
          <p:nvPr>
            <p:ph type="sldNum" idx="24"/>
          </p:nvPr>
        </p:nvSpPr>
        <p:spPr/>
        <p:txBody>
          <a:bodyPr/>
          <a:p>
            <a:fld id="{AE463152-E344-499C-BBD4-1B41CD49134D}" type="slidenum">
              <a:t>&lt;#&gt;</a:t>
            </a:fld>
          </a:p>
        </p:txBody>
      </p:sp>
      <p:sp>
        <p:nvSpPr>
          <p:cNvPr id="5" name="PlaceHolder 4"/>
          <p:cNvSpPr>
            <a:spLocks noGrp="1"/>
          </p:cNvSpPr>
          <p:nvPr>
            <p:ph type="dt" idx="22"/>
          </p:nvPr>
        </p:nvSpPr>
        <p:spPr/>
        <p:txBody>
          <a:bodyPr/>
          <a:p>
            <a:r>
              <a:rPr lang="en-US"/>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p:spTree>
      <p:nvGrpSpPr>
        <p:cNvPr id="1" name=""/>
        <p:cNvGrpSpPr/>
        <p:nvPr/>
      </p:nvGrpSpPr>
      <p:grpSpPr>
        <a:xfrm>
          <a:off x="0" y="0"/>
          <a:ext cx="0" cy="0"/>
          <a:chOff x="0" y="0"/>
          <a:chExt cx="0" cy="0"/>
        </a:xfrm>
      </p:grpSpPr>
      <p:sp>
        <p:nvSpPr>
          <p:cNvPr id="2" name="PlaceHolder 1"/>
          <p:cNvSpPr>
            <a:spLocks noGrp="1"/>
          </p:cNvSpPr>
          <p:nvPr>
            <p:ph type="ftr" idx="26"/>
          </p:nvPr>
        </p:nvSpPr>
        <p:spPr/>
        <p:txBody>
          <a:bodyPr/>
          <a:p>
            <a:r>
              <a:t>Footer</a:t>
            </a:r>
          </a:p>
        </p:txBody>
      </p:sp>
      <p:sp>
        <p:nvSpPr>
          <p:cNvPr id="3" name="PlaceHolder 2"/>
          <p:cNvSpPr>
            <a:spLocks noGrp="1"/>
          </p:cNvSpPr>
          <p:nvPr>
            <p:ph type="sldNum" idx="27"/>
          </p:nvPr>
        </p:nvSpPr>
        <p:spPr/>
        <p:txBody>
          <a:bodyPr/>
          <a:p>
            <a:fld id="{9DF56722-F3E5-4AF2-9597-57EA993A5AA6}" type="slidenum">
              <a:t>&lt;#&gt;</a:t>
            </a:fld>
          </a:p>
        </p:txBody>
      </p:sp>
      <p:sp>
        <p:nvSpPr>
          <p:cNvPr id="4" name="PlaceHolder 3"/>
          <p:cNvSpPr>
            <a:spLocks noGrp="1"/>
          </p:cNvSpPr>
          <p:nvPr>
            <p:ph type="dt" idx="25"/>
          </p:nvPr>
        </p:nvSpPr>
        <p:spPr/>
        <p:txBody>
          <a:bodyPr/>
          <a:p>
            <a:r>
              <a:rPr lang="en-US"/>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3.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5.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1122480"/>
            <a:ext cx="9143640" cy="2387160"/>
          </a:xfrm>
          <a:prstGeom prst="rect">
            <a:avLst/>
          </a:prstGeom>
          <a:noFill/>
          <a:ln w="0">
            <a:noFill/>
          </a:ln>
        </p:spPr>
        <p:txBody>
          <a:bodyPr lIns="91440" rIns="91440" tIns="45720" bIns="45720" anchor="b">
            <a:noAutofit/>
          </a:bodyPr>
          <a:p>
            <a:pPr indent="0" algn="ctr" defTabSz="914400">
              <a:lnSpc>
                <a:spcPct val="90000"/>
              </a:lnSpc>
              <a:buNone/>
            </a:pPr>
            <a:r>
              <a:rPr b="0" lang="en-US" sz="6000" spc="-1" strike="noStrike">
                <a:solidFill>
                  <a:schemeClr val="dk1"/>
                </a:solidFill>
                <a:latin typeface="Calibri Light"/>
              </a:rPr>
              <a:t>Click to edit Master title style</a:t>
            </a:r>
            <a:endParaRPr b="0" lang="en-US" sz="6000" spc="-1" strike="noStrike">
              <a:solidFill>
                <a:schemeClr val="dk1"/>
              </a:solidFill>
              <a:latin typeface="Calibri"/>
            </a:endParaRPr>
          </a:p>
        </p:txBody>
      </p:sp>
      <p:sp>
        <p:nvSpPr>
          <p:cNvPr id="1" name="PlaceHolder 2"/>
          <p:cNvSpPr>
            <a:spLocks noGrp="1"/>
          </p:cNvSpPr>
          <p:nvPr>
            <p:ph type="dt" idx="1"/>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2" name="PlaceHolder 3"/>
          <p:cNvSpPr>
            <a:spLocks noGrp="1"/>
          </p:cNvSpPr>
          <p:nvPr>
            <p:ph type="ftr" idx="2"/>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3" name="PlaceHolder 4"/>
          <p:cNvSpPr>
            <a:spLocks noGrp="1"/>
          </p:cNvSpPr>
          <p:nvPr>
            <p:ph type="sldNum" idx="3"/>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4A9A6AA2-7016-49EB-9F21-D802448BB72A}"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en-US" sz="2800" spc="-1" strike="noStrike">
                <a:solidFill>
                  <a:schemeClr val="dk1"/>
                </a:solidFill>
                <a:latin typeface="Calibri"/>
              </a:rPr>
              <a:t>Click to edit the outline text format</a:t>
            </a:r>
            <a:endParaRPr b="0" lang="en-US" sz="2800" spc="-1" strike="noStrike">
              <a:solidFill>
                <a:schemeClr val="dk1"/>
              </a:solidFill>
              <a:latin typeface="Calibri"/>
            </a:endParaRPr>
          </a:p>
          <a:p>
            <a:pPr lvl="1" marL="864000" indent="-324000">
              <a:lnSpc>
                <a:spcPct val="90000"/>
              </a:lnSpc>
              <a:spcBef>
                <a:spcPts val="1134"/>
              </a:spcBef>
              <a:buClr>
                <a:srgbClr val="000000"/>
              </a:buClr>
              <a:buSzPct val="75000"/>
              <a:buFont typeface="Symbol" charset="2"/>
              <a:buChar char=""/>
            </a:pPr>
            <a:r>
              <a:rPr b="0" lang="en-US" sz="2000" spc="-1" strike="noStrike">
                <a:solidFill>
                  <a:schemeClr val="dk1"/>
                </a:solidFill>
                <a:latin typeface="Calibri"/>
              </a:rPr>
              <a:t>Second Outline Level</a:t>
            </a:r>
            <a:endParaRPr b="0" lang="en-US" sz="2000" spc="-1" strike="noStrike">
              <a:solidFill>
                <a:schemeClr val="dk1"/>
              </a:solidFill>
              <a:latin typeface="Calibri"/>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Calibri"/>
              </a:rPr>
              <a:t>Third Outline Level</a:t>
            </a:r>
            <a:endParaRPr b="0" lang="en-US" sz="1800" spc="-1" strike="noStrike">
              <a:solidFill>
                <a:schemeClr val="dk1"/>
              </a:solidFill>
              <a:latin typeface="Calibri"/>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Calibri"/>
              </a:rPr>
              <a:t>Fourth Outline Level</a:t>
            </a:r>
            <a:endParaRPr b="0" lang="en-US" sz="1800" spc="-1" strike="noStrike">
              <a:solidFill>
                <a:schemeClr val="dk1"/>
              </a:solidFill>
              <a:latin typeface="Calibri"/>
            </a:endParaRPr>
          </a:p>
          <a:p>
            <a:pPr lvl="4" marL="2160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Calibri"/>
              </a:rPr>
              <a:t>Fifth Outline Level</a:t>
            </a:r>
            <a:endParaRPr b="0" lang="en-US" sz="2000" spc="-1" strike="noStrike">
              <a:solidFill>
                <a:schemeClr val="dk1"/>
              </a:solidFill>
              <a:latin typeface="Calibri"/>
            </a:endParaRPr>
          </a:p>
          <a:p>
            <a:pPr lvl="5" marL="2592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Calibri"/>
              </a:rPr>
              <a:t>Sixth Outline Level</a:t>
            </a:r>
            <a:endParaRPr b="0" lang="en-US" sz="2000" spc="-1" strike="noStrike">
              <a:solidFill>
                <a:schemeClr val="dk1"/>
              </a:solidFill>
              <a:latin typeface="Calibri"/>
            </a:endParaRPr>
          </a:p>
          <a:p>
            <a:pPr lvl="6" marL="3024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Calibri"/>
              </a:rPr>
              <a:t>Seventh Outline Level</a:t>
            </a:r>
            <a:endParaRPr b="0" lang="en-US" sz="2000" spc="-1" strike="noStrike">
              <a:solidFill>
                <a:schemeClr val="dk1"/>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4" name="PlaceHolder 1"/>
          <p:cNvSpPr>
            <a:spLocks noGrp="1"/>
          </p:cNvSpPr>
          <p:nvPr>
            <p:ph type="title"/>
          </p:nvPr>
        </p:nvSpPr>
        <p:spPr>
          <a:xfrm>
            <a:off x="839880" y="457200"/>
            <a:ext cx="3931920" cy="1599840"/>
          </a:xfrm>
          <a:prstGeom prst="rect">
            <a:avLst/>
          </a:prstGeom>
          <a:noFill/>
          <a:ln w="0">
            <a:noFill/>
          </a:ln>
        </p:spPr>
        <p:txBody>
          <a:bodyPr lIns="91440" rIns="91440" tIns="45720" bIns="45720" anchor="b">
            <a:noAutofit/>
          </a:bodyPr>
          <a:p>
            <a:pPr indent="0" defTabSz="914400">
              <a:lnSpc>
                <a:spcPct val="90000"/>
              </a:lnSpc>
              <a:buNone/>
            </a:pPr>
            <a:r>
              <a:rPr b="0" lang="en-US" sz="3200" spc="-1" strike="noStrike">
                <a:solidFill>
                  <a:schemeClr val="dk1"/>
                </a:solidFill>
                <a:latin typeface="Calibri Light"/>
              </a:rPr>
              <a:t>Click to edit Master title style</a:t>
            </a:r>
            <a:endParaRPr b="0" lang="en-US" sz="3200" spc="-1" strike="noStrike">
              <a:solidFill>
                <a:schemeClr val="dk1"/>
              </a:solidFill>
              <a:latin typeface="Calibri"/>
            </a:endParaRPr>
          </a:p>
        </p:txBody>
      </p:sp>
      <p:sp>
        <p:nvSpPr>
          <p:cNvPr id="55" name="PlaceHolder 2"/>
          <p:cNvSpPr>
            <a:spLocks noGrp="1"/>
          </p:cNvSpPr>
          <p:nvPr>
            <p:ph type="body"/>
          </p:nvPr>
        </p:nvSpPr>
        <p:spPr>
          <a:xfrm>
            <a:off x="5183280" y="987480"/>
            <a:ext cx="6171840" cy="48733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3200" spc="-1" strike="noStrike">
                <a:solidFill>
                  <a:schemeClr val="dk1"/>
                </a:solidFill>
                <a:latin typeface="Calibri"/>
              </a:rPr>
              <a:t>Click to edit Master text styles</a:t>
            </a:r>
            <a:endParaRPr b="0" lang="en-US" sz="32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800" spc="-1" strike="noStrike">
                <a:solidFill>
                  <a:schemeClr val="dk1"/>
                </a:solidFill>
                <a:latin typeface="Calibri"/>
              </a:rPr>
              <a:t>Second level</a:t>
            </a:r>
            <a:endParaRPr b="0" lang="en-US" sz="28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Third level</a:t>
            </a:r>
            <a:endParaRPr b="0" lang="en-US" sz="24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Fourth level</a:t>
            </a:r>
            <a:endParaRPr b="0" lang="en-US" sz="20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Fifth level</a:t>
            </a:r>
            <a:endParaRPr b="0" lang="en-US" sz="2000" spc="-1" strike="noStrike">
              <a:solidFill>
                <a:schemeClr val="dk1"/>
              </a:solidFill>
              <a:latin typeface="Calibri"/>
            </a:endParaRPr>
          </a:p>
        </p:txBody>
      </p:sp>
      <p:sp>
        <p:nvSpPr>
          <p:cNvPr id="56" name="PlaceHolder 3"/>
          <p:cNvSpPr>
            <a:spLocks noGrp="1"/>
          </p:cNvSpPr>
          <p:nvPr>
            <p:ph type="body"/>
          </p:nvPr>
        </p:nvSpPr>
        <p:spPr>
          <a:xfrm>
            <a:off x="839880" y="2057400"/>
            <a:ext cx="3931920" cy="38113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1600" spc="-1" strike="noStrike">
                <a:solidFill>
                  <a:schemeClr val="dk1"/>
                </a:solidFill>
                <a:latin typeface="Calibri"/>
              </a:rPr>
              <a:t>Click to edit Master text styles</a:t>
            </a:r>
            <a:endParaRPr b="0" lang="en-US" sz="1600" spc="-1" strike="noStrike">
              <a:solidFill>
                <a:schemeClr val="dk1"/>
              </a:solidFill>
              <a:latin typeface="Calibri"/>
            </a:endParaRPr>
          </a:p>
        </p:txBody>
      </p:sp>
      <p:sp>
        <p:nvSpPr>
          <p:cNvPr id="57" name="PlaceHolder 4"/>
          <p:cNvSpPr>
            <a:spLocks noGrp="1"/>
          </p:cNvSpPr>
          <p:nvPr>
            <p:ph type="dt" idx="28"/>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58" name="PlaceHolder 5"/>
          <p:cNvSpPr>
            <a:spLocks noGrp="1"/>
          </p:cNvSpPr>
          <p:nvPr>
            <p:ph type="ftr" idx="29"/>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59" name="PlaceHolder 6"/>
          <p:cNvSpPr>
            <a:spLocks noGrp="1"/>
          </p:cNvSpPr>
          <p:nvPr>
            <p:ph type="sldNum" idx="30"/>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A4ABDBC0-C877-4781-97A9-41AA72D9C362}"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7" r:id="rId2"/>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0" name="PlaceHolder 1"/>
          <p:cNvSpPr>
            <a:spLocks noGrp="1"/>
          </p:cNvSpPr>
          <p:nvPr>
            <p:ph type="title"/>
          </p:nvPr>
        </p:nvSpPr>
        <p:spPr>
          <a:xfrm>
            <a:off x="839880" y="457200"/>
            <a:ext cx="3931920" cy="1599840"/>
          </a:xfrm>
          <a:prstGeom prst="rect">
            <a:avLst/>
          </a:prstGeom>
          <a:noFill/>
          <a:ln w="0">
            <a:noFill/>
          </a:ln>
        </p:spPr>
        <p:txBody>
          <a:bodyPr lIns="91440" rIns="91440" tIns="45720" bIns="45720" anchor="b">
            <a:noAutofit/>
          </a:bodyPr>
          <a:p>
            <a:pPr indent="0" defTabSz="914400">
              <a:lnSpc>
                <a:spcPct val="90000"/>
              </a:lnSpc>
              <a:buNone/>
            </a:pPr>
            <a:r>
              <a:rPr b="0" lang="en-US" sz="3200" spc="-1" strike="noStrike">
                <a:solidFill>
                  <a:schemeClr val="dk1"/>
                </a:solidFill>
                <a:latin typeface="Calibri Light"/>
              </a:rPr>
              <a:t>Click to edit Master title style</a:t>
            </a:r>
            <a:endParaRPr b="0" lang="en-US" sz="3200" spc="-1" strike="noStrike">
              <a:solidFill>
                <a:schemeClr val="dk1"/>
              </a:solidFill>
              <a:latin typeface="Calibri"/>
            </a:endParaRPr>
          </a:p>
        </p:txBody>
      </p:sp>
      <p:sp>
        <p:nvSpPr>
          <p:cNvPr id="61" name="PlaceHolder 2"/>
          <p:cNvSpPr>
            <a:spLocks noGrp="1"/>
          </p:cNvSpPr>
          <p:nvPr>
            <p:ph type="body"/>
          </p:nvPr>
        </p:nvSpPr>
        <p:spPr>
          <a:xfrm>
            <a:off x="5183280" y="987480"/>
            <a:ext cx="6171840" cy="487332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en-US" sz="3200" spc="-1" strike="noStrike">
                <a:solidFill>
                  <a:schemeClr val="dk1"/>
                </a:solidFill>
                <a:latin typeface="Calibri"/>
              </a:rPr>
              <a:t>Click to edit the outline text format</a:t>
            </a:r>
            <a:endParaRPr b="0" lang="en-US" sz="3200" spc="-1" strike="noStrike">
              <a:solidFill>
                <a:schemeClr val="dk1"/>
              </a:solidFill>
              <a:latin typeface="Calibri"/>
            </a:endParaRPr>
          </a:p>
          <a:p>
            <a:pPr lvl="1" marL="864000" indent="-324000">
              <a:lnSpc>
                <a:spcPct val="90000"/>
              </a:lnSpc>
              <a:spcBef>
                <a:spcPts val="1134"/>
              </a:spcBef>
              <a:buClr>
                <a:srgbClr val="000000"/>
              </a:buClr>
              <a:buSzPct val="75000"/>
              <a:buFont typeface="Symbol" charset="2"/>
              <a:buChar char=""/>
            </a:pPr>
            <a:r>
              <a:rPr b="0" lang="en-US" sz="3200" spc="-1" strike="noStrike">
                <a:solidFill>
                  <a:schemeClr val="dk1"/>
                </a:solidFill>
                <a:latin typeface="Calibri"/>
              </a:rPr>
              <a:t>Second Outline Level</a:t>
            </a:r>
            <a:endParaRPr b="0" lang="en-US" sz="3200" spc="-1" strike="noStrike">
              <a:solidFill>
                <a:schemeClr val="dk1"/>
              </a:solidFill>
              <a:latin typeface="Calibri"/>
            </a:endParaRPr>
          </a:p>
          <a:p>
            <a:pPr lvl="2" marL="1296000" indent="-288000">
              <a:lnSpc>
                <a:spcPct val="90000"/>
              </a:lnSpc>
              <a:spcBef>
                <a:spcPts val="850"/>
              </a:spcBef>
              <a:buClr>
                <a:srgbClr val="000000"/>
              </a:buClr>
              <a:buSzPct val="45000"/>
              <a:buFont typeface="Wingdings" charset="2"/>
              <a:buChar char=""/>
            </a:pPr>
            <a:r>
              <a:rPr b="0" lang="en-US" sz="3200" spc="-1" strike="noStrike">
                <a:solidFill>
                  <a:schemeClr val="dk1"/>
                </a:solidFill>
                <a:latin typeface="Calibri"/>
              </a:rPr>
              <a:t>Third Outline Level</a:t>
            </a:r>
            <a:endParaRPr b="0" lang="en-US" sz="3200" spc="-1" strike="noStrike">
              <a:solidFill>
                <a:schemeClr val="dk1"/>
              </a:solidFill>
              <a:latin typeface="Calibri"/>
            </a:endParaRPr>
          </a:p>
          <a:p>
            <a:pPr lvl="3" marL="1728000" indent="-216000">
              <a:lnSpc>
                <a:spcPct val="90000"/>
              </a:lnSpc>
              <a:spcBef>
                <a:spcPts val="567"/>
              </a:spcBef>
              <a:buClr>
                <a:srgbClr val="000000"/>
              </a:buClr>
              <a:buSzPct val="75000"/>
              <a:buFont typeface="Symbol" charset="2"/>
              <a:buChar char=""/>
            </a:pPr>
            <a:r>
              <a:rPr b="0" lang="en-US" sz="3200" spc="-1" strike="noStrike">
                <a:solidFill>
                  <a:schemeClr val="dk1"/>
                </a:solidFill>
                <a:latin typeface="Calibri"/>
              </a:rPr>
              <a:t>Fourth Outline Level</a:t>
            </a:r>
            <a:endParaRPr b="0" lang="en-US" sz="3200" spc="-1" strike="noStrike">
              <a:solidFill>
                <a:schemeClr val="dk1"/>
              </a:solidFill>
              <a:latin typeface="Calibri"/>
            </a:endParaRPr>
          </a:p>
          <a:p>
            <a:pPr lvl="4" marL="2160000" indent="-216000">
              <a:lnSpc>
                <a:spcPct val="90000"/>
              </a:lnSpc>
              <a:spcBef>
                <a:spcPts val="283"/>
              </a:spcBef>
              <a:buClr>
                <a:srgbClr val="000000"/>
              </a:buClr>
              <a:buSzPct val="45000"/>
              <a:buFont typeface="Wingdings" charset="2"/>
              <a:buChar char=""/>
            </a:pPr>
            <a:r>
              <a:rPr b="0" lang="en-US" sz="3200" spc="-1" strike="noStrike">
                <a:solidFill>
                  <a:schemeClr val="dk1"/>
                </a:solidFill>
                <a:latin typeface="Calibri"/>
              </a:rPr>
              <a:t>Fifth Outline Level</a:t>
            </a:r>
            <a:endParaRPr b="0" lang="en-US" sz="3200" spc="-1" strike="noStrike">
              <a:solidFill>
                <a:schemeClr val="dk1"/>
              </a:solidFill>
              <a:latin typeface="Calibri"/>
            </a:endParaRPr>
          </a:p>
          <a:p>
            <a:pPr lvl="5" marL="2592000" indent="-216000">
              <a:lnSpc>
                <a:spcPct val="90000"/>
              </a:lnSpc>
              <a:spcBef>
                <a:spcPts val="283"/>
              </a:spcBef>
              <a:buClr>
                <a:srgbClr val="000000"/>
              </a:buClr>
              <a:buSzPct val="45000"/>
              <a:buFont typeface="Wingdings" charset="2"/>
              <a:buChar char=""/>
            </a:pPr>
            <a:r>
              <a:rPr b="0" lang="en-US" sz="3200" spc="-1" strike="noStrike">
                <a:solidFill>
                  <a:schemeClr val="dk1"/>
                </a:solidFill>
                <a:latin typeface="Calibri"/>
              </a:rPr>
              <a:t>Sixth Outline Level</a:t>
            </a:r>
            <a:endParaRPr b="0" lang="en-US" sz="3200" spc="-1" strike="noStrike">
              <a:solidFill>
                <a:schemeClr val="dk1"/>
              </a:solidFill>
              <a:latin typeface="Calibri"/>
            </a:endParaRPr>
          </a:p>
          <a:p>
            <a:pPr lvl="6" marL="3024000" indent="-216000">
              <a:lnSpc>
                <a:spcPct val="90000"/>
              </a:lnSpc>
              <a:spcBef>
                <a:spcPts val="283"/>
              </a:spcBef>
              <a:buClr>
                <a:srgbClr val="000000"/>
              </a:buClr>
              <a:buSzPct val="45000"/>
              <a:buFont typeface="Wingdings" charset="2"/>
              <a:buChar char=""/>
            </a:pPr>
            <a:r>
              <a:rPr b="0" lang="en-US" sz="3200" spc="-1" strike="noStrike">
                <a:solidFill>
                  <a:schemeClr val="dk1"/>
                </a:solidFill>
                <a:latin typeface="Calibri"/>
              </a:rPr>
              <a:t>Seventh Outline Level</a:t>
            </a:r>
            <a:endParaRPr b="0" lang="en-US" sz="3200" spc="-1" strike="noStrike">
              <a:solidFill>
                <a:schemeClr val="dk1"/>
              </a:solidFill>
              <a:latin typeface="Calibri"/>
            </a:endParaRPr>
          </a:p>
        </p:txBody>
      </p:sp>
      <p:sp>
        <p:nvSpPr>
          <p:cNvPr id="62" name="PlaceHolder 3"/>
          <p:cNvSpPr>
            <a:spLocks noGrp="1"/>
          </p:cNvSpPr>
          <p:nvPr>
            <p:ph type="body"/>
          </p:nvPr>
        </p:nvSpPr>
        <p:spPr>
          <a:xfrm>
            <a:off x="839880" y="2057400"/>
            <a:ext cx="3931920" cy="38113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1600" spc="-1" strike="noStrike">
                <a:solidFill>
                  <a:schemeClr val="dk1"/>
                </a:solidFill>
                <a:latin typeface="Calibri"/>
              </a:rPr>
              <a:t>Click to edit Master text styles</a:t>
            </a:r>
            <a:endParaRPr b="0" lang="en-US" sz="1600" spc="-1" strike="noStrike">
              <a:solidFill>
                <a:schemeClr val="dk1"/>
              </a:solidFill>
              <a:latin typeface="Calibri"/>
            </a:endParaRPr>
          </a:p>
        </p:txBody>
      </p:sp>
      <p:sp>
        <p:nvSpPr>
          <p:cNvPr id="63" name="PlaceHolder 4"/>
          <p:cNvSpPr>
            <a:spLocks noGrp="1"/>
          </p:cNvSpPr>
          <p:nvPr>
            <p:ph type="dt" idx="31"/>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64" name="PlaceHolder 5"/>
          <p:cNvSpPr>
            <a:spLocks noGrp="1"/>
          </p:cNvSpPr>
          <p:nvPr>
            <p:ph type="ftr" idx="32"/>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65" name="PlaceHolder 6"/>
          <p:cNvSpPr>
            <a:spLocks noGrp="1"/>
          </p:cNvSpPr>
          <p:nvPr>
            <p:ph type="sldNum" idx="33"/>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D7B9115F-C91B-4DE8-A991-C1A1BA95D69F}"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9" r:id="rId2"/>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8" name="PlaceHolder 2"/>
          <p:cNvSpPr>
            <a:spLocks noGrp="1"/>
          </p:cNvSpPr>
          <p:nvPr>
            <p:ph type="body"/>
          </p:nvPr>
        </p:nvSpPr>
        <p:spPr>
          <a:xfrm>
            <a:off x="838080" y="1825560"/>
            <a:ext cx="10515240" cy="435096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9" name="PlaceHolder 3"/>
          <p:cNvSpPr>
            <a:spLocks noGrp="1"/>
          </p:cNvSpPr>
          <p:nvPr>
            <p:ph type="dt" idx="4"/>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10" name="PlaceHolder 4"/>
          <p:cNvSpPr>
            <a:spLocks noGrp="1"/>
          </p:cNvSpPr>
          <p:nvPr>
            <p:ph type="ftr" idx="5"/>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11" name="PlaceHolder 5"/>
          <p:cNvSpPr>
            <a:spLocks noGrp="1"/>
          </p:cNvSpPr>
          <p:nvPr>
            <p:ph type="sldNum" idx="6"/>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EFAD9856-F4F6-449F-958E-3A964B4EF76F}"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2"/>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 name="PlaceHolder 1"/>
          <p:cNvSpPr>
            <a:spLocks noGrp="1"/>
          </p:cNvSpPr>
          <p:nvPr>
            <p:ph type="title"/>
          </p:nvPr>
        </p:nvSpPr>
        <p:spPr>
          <a:xfrm>
            <a:off x="8724960" y="365040"/>
            <a:ext cx="2628720" cy="5811480"/>
          </a:xfrm>
          <a:prstGeom prst="rect">
            <a:avLst/>
          </a:prstGeom>
          <a:noFill/>
          <a:ln w="0">
            <a:noFill/>
          </a:ln>
        </p:spPr>
        <p:txBody>
          <a:bodyPr lIns="91440" rIns="91440" tIns="45720" bIns="45720" anchor="ctr" vert="eaVert">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13" name="PlaceHolder 2"/>
          <p:cNvSpPr>
            <a:spLocks noGrp="1"/>
          </p:cNvSpPr>
          <p:nvPr>
            <p:ph type="body"/>
          </p:nvPr>
        </p:nvSpPr>
        <p:spPr>
          <a:xfrm>
            <a:off x="838080" y="365040"/>
            <a:ext cx="7733880" cy="581148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14" name="PlaceHolder 3"/>
          <p:cNvSpPr>
            <a:spLocks noGrp="1"/>
          </p:cNvSpPr>
          <p:nvPr>
            <p:ph type="dt" idx="7"/>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15" name="PlaceHolder 4"/>
          <p:cNvSpPr>
            <a:spLocks noGrp="1"/>
          </p:cNvSpPr>
          <p:nvPr>
            <p:ph type="ftr" idx="8"/>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16" name="PlaceHolder 5"/>
          <p:cNvSpPr>
            <a:spLocks noGrp="1"/>
          </p:cNvSpPr>
          <p:nvPr>
            <p:ph type="sldNum" idx="9"/>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1BAE289E-22D7-4404-9E8E-7584313C6750}"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3" r:id="rId2"/>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7"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18" name="PlaceHolder 2"/>
          <p:cNvSpPr>
            <a:spLocks noGrp="1"/>
          </p:cNvSpPr>
          <p:nvPr>
            <p:ph type="body"/>
          </p:nvPr>
        </p:nvSpPr>
        <p:spPr>
          <a:xfrm>
            <a:off x="838080" y="1825560"/>
            <a:ext cx="1051524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19" name="PlaceHolder 3"/>
          <p:cNvSpPr>
            <a:spLocks noGrp="1"/>
          </p:cNvSpPr>
          <p:nvPr>
            <p:ph type="dt" idx="10"/>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20" name="PlaceHolder 4"/>
          <p:cNvSpPr>
            <a:spLocks noGrp="1"/>
          </p:cNvSpPr>
          <p:nvPr>
            <p:ph type="ftr" idx="11"/>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21" name="PlaceHolder 5"/>
          <p:cNvSpPr>
            <a:spLocks noGrp="1"/>
          </p:cNvSpPr>
          <p:nvPr>
            <p:ph type="sldNum" idx="12"/>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379D5B0C-C77F-42BC-9355-455EAAC1FE2C}"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5" r:id="rId2"/>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4" name="PlaceHolder 1"/>
          <p:cNvSpPr>
            <a:spLocks noGrp="1"/>
          </p:cNvSpPr>
          <p:nvPr>
            <p:ph type="title"/>
          </p:nvPr>
        </p:nvSpPr>
        <p:spPr>
          <a:xfrm>
            <a:off x="831960" y="1709640"/>
            <a:ext cx="10515240" cy="2852280"/>
          </a:xfrm>
          <a:prstGeom prst="rect">
            <a:avLst/>
          </a:prstGeom>
          <a:noFill/>
          <a:ln w="0">
            <a:noFill/>
          </a:ln>
        </p:spPr>
        <p:txBody>
          <a:bodyPr lIns="91440" rIns="91440" tIns="45720" bIns="45720" anchor="b">
            <a:noAutofit/>
          </a:bodyPr>
          <a:p>
            <a:pPr indent="0" defTabSz="914400">
              <a:lnSpc>
                <a:spcPct val="90000"/>
              </a:lnSpc>
              <a:buNone/>
            </a:pPr>
            <a:r>
              <a:rPr b="0" lang="en-US" sz="6000" spc="-1" strike="noStrike">
                <a:solidFill>
                  <a:schemeClr val="dk1"/>
                </a:solidFill>
                <a:latin typeface="Calibri Light"/>
              </a:rPr>
              <a:t>Click to edit Master title style</a:t>
            </a:r>
            <a:endParaRPr b="0" lang="en-US" sz="6000" spc="-1" strike="noStrike">
              <a:solidFill>
                <a:schemeClr val="dk1"/>
              </a:solidFill>
              <a:latin typeface="Calibri"/>
            </a:endParaRPr>
          </a:p>
        </p:txBody>
      </p:sp>
      <p:sp>
        <p:nvSpPr>
          <p:cNvPr id="25" name="PlaceHolder 2"/>
          <p:cNvSpPr>
            <a:spLocks noGrp="1"/>
          </p:cNvSpPr>
          <p:nvPr>
            <p:ph type="body"/>
          </p:nvPr>
        </p:nvSpPr>
        <p:spPr>
          <a:xfrm>
            <a:off x="831960" y="4589640"/>
            <a:ext cx="10515240" cy="14997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400" spc="-1" strike="noStrike">
                <a:solidFill>
                  <a:schemeClr val="dk1">
                    <a:tint val="75000"/>
                  </a:schemeClr>
                </a:solidFill>
                <a:latin typeface="Calibri"/>
              </a:rPr>
              <a:t>Click to edit Master text styles</a:t>
            </a:r>
            <a:endParaRPr b="0" lang="en-US" sz="2400" spc="-1" strike="noStrike">
              <a:solidFill>
                <a:schemeClr val="dk1"/>
              </a:solidFill>
              <a:latin typeface="Calibri"/>
            </a:endParaRPr>
          </a:p>
        </p:txBody>
      </p:sp>
      <p:sp>
        <p:nvSpPr>
          <p:cNvPr id="26" name="PlaceHolder 3"/>
          <p:cNvSpPr>
            <a:spLocks noGrp="1"/>
          </p:cNvSpPr>
          <p:nvPr>
            <p:ph type="dt" idx="13"/>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27" name="PlaceHolder 4"/>
          <p:cNvSpPr>
            <a:spLocks noGrp="1"/>
          </p:cNvSpPr>
          <p:nvPr>
            <p:ph type="ftr" idx="14"/>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28" name="PlaceHolder 5"/>
          <p:cNvSpPr>
            <a:spLocks noGrp="1"/>
          </p:cNvSpPr>
          <p:nvPr>
            <p:ph type="sldNum" idx="15"/>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8447BCCD-5BAA-4593-B43B-7A2668CB9C41}"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7" r:id="rId2"/>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30" name="PlaceHolder 2"/>
          <p:cNvSpPr>
            <a:spLocks noGrp="1"/>
          </p:cNvSpPr>
          <p:nvPr>
            <p:ph type="body"/>
          </p:nvPr>
        </p:nvSpPr>
        <p:spPr>
          <a:xfrm>
            <a:off x="838080" y="1825560"/>
            <a:ext cx="518112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31" name="PlaceHolder 3"/>
          <p:cNvSpPr>
            <a:spLocks noGrp="1"/>
          </p:cNvSpPr>
          <p:nvPr>
            <p:ph type="body"/>
          </p:nvPr>
        </p:nvSpPr>
        <p:spPr>
          <a:xfrm>
            <a:off x="6172200" y="1825560"/>
            <a:ext cx="518112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32" name="PlaceHolder 4"/>
          <p:cNvSpPr>
            <a:spLocks noGrp="1"/>
          </p:cNvSpPr>
          <p:nvPr>
            <p:ph type="dt" idx="16"/>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33" name="PlaceHolder 5"/>
          <p:cNvSpPr>
            <a:spLocks noGrp="1"/>
          </p:cNvSpPr>
          <p:nvPr>
            <p:ph type="ftr" idx="17"/>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34" name="PlaceHolder 6"/>
          <p:cNvSpPr>
            <a:spLocks noGrp="1"/>
          </p:cNvSpPr>
          <p:nvPr>
            <p:ph type="sldNum" idx="18"/>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95E22A4F-35AA-4E48-A2F9-5A4139F2FAD4}"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9" r:id="rId2"/>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8398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39" name="PlaceHolder 2"/>
          <p:cNvSpPr>
            <a:spLocks noGrp="1"/>
          </p:cNvSpPr>
          <p:nvPr>
            <p:ph type="body"/>
          </p:nvPr>
        </p:nvSpPr>
        <p:spPr>
          <a:xfrm>
            <a:off x="839880" y="1681200"/>
            <a:ext cx="5157360" cy="8236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en-US" sz="2400" spc="-1" strike="noStrike">
                <a:solidFill>
                  <a:schemeClr val="dk1"/>
                </a:solidFill>
                <a:latin typeface="Calibri"/>
              </a:rPr>
              <a:t>Click to edit Master text styles</a:t>
            </a:r>
            <a:endParaRPr b="0" lang="en-US" sz="2400" spc="-1" strike="noStrike">
              <a:solidFill>
                <a:schemeClr val="dk1"/>
              </a:solidFill>
              <a:latin typeface="Calibri"/>
            </a:endParaRPr>
          </a:p>
        </p:txBody>
      </p:sp>
      <p:sp>
        <p:nvSpPr>
          <p:cNvPr id="40" name="PlaceHolder 3"/>
          <p:cNvSpPr>
            <a:spLocks noGrp="1"/>
          </p:cNvSpPr>
          <p:nvPr>
            <p:ph type="body"/>
          </p:nvPr>
        </p:nvSpPr>
        <p:spPr>
          <a:xfrm>
            <a:off x="839880" y="2505240"/>
            <a:ext cx="5157360" cy="36842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41" name="PlaceHolder 4"/>
          <p:cNvSpPr>
            <a:spLocks noGrp="1"/>
          </p:cNvSpPr>
          <p:nvPr>
            <p:ph type="body"/>
          </p:nvPr>
        </p:nvSpPr>
        <p:spPr>
          <a:xfrm>
            <a:off x="6172200" y="1681200"/>
            <a:ext cx="5182920" cy="8236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en-US" sz="2400" spc="-1" strike="noStrike">
                <a:solidFill>
                  <a:schemeClr val="dk1"/>
                </a:solidFill>
                <a:latin typeface="Calibri"/>
              </a:rPr>
              <a:t>Click to edit Master text styles</a:t>
            </a:r>
            <a:endParaRPr b="0" lang="en-US" sz="2400" spc="-1" strike="noStrike">
              <a:solidFill>
                <a:schemeClr val="dk1"/>
              </a:solidFill>
              <a:latin typeface="Calibri"/>
            </a:endParaRPr>
          </a:p>
        </p:txBody>
      </p:sp>
      <p:sp>
        <p:nvSpPr>
          <p:cNvPr id="42" name="PlaceHolder 5"/>
          <p:cNvSpPr>
            <a:spLocks noGrp="1"/>
          </p:cNvSpPr>
          <p:nvPr>
            <p:ph type="body"/>
          </p:nvPr>
        </p:nvSpPr>
        <p:spPr>
          <a:xfrm>
            <a:off x="6172200" y="2505240"/>
            <a:ext cx="5182920" cy="36842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43" name="PlaceHolder 6"/>
          <p:cNvSpPr>
            <a:spLocks noGrp="1"/>
          </p:cNvSpPr>
          <p:nvPr>
            <p:ph type="dt" idx="19"/>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44" name="PlaceHolder 7"/>
          <p:cNvSpPr>
            <a:spLocks noGrp="1"/>
          </p:cNvSpPr>
          <p:nvPr>
            <p:ph type="ftr" idx="20"/>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5" name="PlaceHolder 8"/>
          <p:cNvSpPr>
            <a:spLocks noGrp="1"/>
          </p:cNvSpPr>
          <p:nvPr>
            <p:ph type="sldNum" idx="21"/>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5886D722-C969-45E6-AA5B-50AC7F8CA1A5}"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1" r:id="rId2"/>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6"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47" name="PlaceHolder 2"/>
          <p:cNvSpPr>
            <a:spLocks noGrp="1"/>
          </p:cNvSpPr>
          <p:nvPr>
            <p:ph type="dt" idx="22"/>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48" name="PlaceHolder 3"/>
          <p:cNvSpPr>
            <a:spLocks noGrp="1"/>
          </p:cNvSpPr>
          <p:nvPr>
            <p:ph type="ftr" idx="23"/>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9" name="PlaceHolder 4"/>
          <p:cNvSpPr>
            <a:spLocks noGrp="1"/>
          </p:cNvSpPr>
          <p:nvPr>
            <p:ph type="sldNum" idx="24"/>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D798851F-B9E2-41DE-812F-1B4DB7F2597A}"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3" r:id="rId2"/>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1" name="PlaceHolder 1"/>
          <p:cNvSpPr>
            <a:spLocks noGrp="1"/>
          </p:cNvSpPr>
          <p:nvPr>
            <p:ph type="dt" idx="25"/>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52" name="PlaceHolder 2"/>
          <p:cNvSpPr>
            <a:spLocks noGrp="1"/>
          </p:cNvSpPr>
          <p:nvPr>
            <p:ph type="ftr" idx="26"/>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53" name="PlaceHolder 3"/>
          <p:cNvSpPr>
            <a:spLocks noGrp="1"/>
          </p:cNvSpPr>
          <p:nvPr>
            <p:ph type="sldNum" idx="27"/>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9C4EFE41-3975-47AB-AB96-5816874849C2}"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5" r:id="rId2"/>
  </p:sldLayoutIdLst>
</p:sldMaster>
</file>

<file path=ppt/slides/_rels/slide1.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image" Target="../media/image7.png"/><Relationship Id="rId3" Type="http://schemas.openxmlformats.org/officeDocument/2006/relationships/slideLayout" Target="../slideLayouts/slideLayout4.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6.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4.xml"/>
</Relationships>
</file>

<file path=ppt/slides/_rels/slide7.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4.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9.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4.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2" name="PlaceHolder 1"/>
          <p:cNvSpPr>
            <a:spLocks noGrp="1"/>
          </p:cNvSpPr>
          <p:nvPr>
            <p:ph type="title"/>
          </p:nvPr>
        </p:nvSpPr>
        <p:spPr>
          <a:xfrm>
            <a:off x="1523880" y="-235080"/>
            <a:ext cx="9143640" cy="2387160"/>
          </a:xfrm>
          <a:prstGeom prst="rect">
            <a:avLst/>
          </a:prstGeom>
          <a:noFill/>
          <a:ln w="0">
            <a:noFill/>
          </a:ln>
        </p:spPr>
        <p:txBody>
          <a:bodyPr lIns="91440" rIns="91440" tIns="45720" bIns="45720" anchor="b">
            <a:noAutofit/>
          </a:bodyPr>
          <a:p>
            <a:pPr indent="0" algn="ctr" defTabSz="914400">
              <a:lnSpc>
                <a:spcPct val="90000"/>
              </a:lnSpc>
              <a:buNone/>
            </a:pPr>
            <a:r>
              <a:rPr b="1" lang="en-US" sz="6000" spc="-1" strike="noStrike">
                <a:solidFill>
                  <a:schemeClr val="dk1"/>
                </a:solidFill>
                <a:latin typeface="Calibri Light"/>
              </a:rPr>
              <a:t>The magical world of quantum mechanics</a:t>
            </a:r>
            <a:endParaRPr b="0" lang="en-US" sz="6000" spc="-1" strike="noStrike">
              <a:solidFill>
                <a:schemeClr val="dk1"/>
              </a:solidFill>
              <a:latin typeface="Calibri"/>
            </a:endParaRPr>
          </a:p>
        </p:txBody>
      </p:sp>
      <p:sp>
        <p:nvSpPr>
          <p:cNvPr id="73" name="PlaceHolder 2"/>
          <p:cNvSpPr>
            <a:spLocks noGrp="1"/>
          </p:cNvSpPr>
          <p:nvPr>
            <p:ph type="subTitle"/>
          </p:nvPr>
        </p:nvSpPr>
        <p:spPr>
          <a:xfrm>
            <a:off x="1523880" y="2330280"/>
            <a:ext cx="9143640" cy="1655280"/>
          </a:xfrm>
          <a:prstGeom prst="rect">
            <a:avLst/>
          </a:prstGeom>
          <a:noFill/>
          <a:ln w="0">
            <a:noFill/>
          </a:ln>
        </p:spPr>
        <p:txBody>
          <a:bodyPr lIns="91440" rIns="91440" tIns="45720" bIns="45720" anchor="t">
            <a:noAutofit/>
          </a:bodyPr>
          <a:p>
            <a:pPr indent="0" algn="ctr" defTabSz="914400">
              <a:lnSpc>
                <a:spcPct val="90000"/>
              </a:lnSpc>
              <a:spcBef>
                <a:spcPts val="1001"/>
              </a:spcBef>
              <a:buNone/>
              <a:tabLst>
                <a:tab algn="l" pos="0"/>
              </a:tabLst>
            </a:pPr>
            <a:r>
              <a:rPr b="0" lang="en-US" sz="2400" spc="-1" strike="noStrike">
                <a:solidFill>
                  <a:schemeClr val="dk1"/>
                </a:solidFill>
                <a:latin typeface="Calibri"/>
              </a:rPr>
              <a:t>Except without all of the scary math</a:t>
            </a:r>
            <a:endParaRPr b="0" lang="en-US" sz="2400" spc="-1" strike="noStrike">
              <a:solidFill>
                <a:srgbClr val="000000"/>
              </a:solidFill>
              <a:latin typeface="Arial"/>
            </a:endParaRPr>
          </a:p>
        </p:txBody>
      </p:sp>
      <p:pic>
        <p:nvPicPr>
          <p:cNvPr id="74" name="Picture 2" descr="Physics - How High Schools Teach Quantum Physics"/>
          <p:cNvPicPr/>
          <p:nvPr/>
        </p:nvPicPr>
        <p:blipFill>
          <a:blip r:embed="rId1"/>
          <a:stretch/>
        </p:blipFill>
        <p:spPr>
          <a:xfrm>
            <a:off x="2921040" y="3158280"/>
            <a:ext cx="6349680" cy="3174480"/>
          </a:xfrm>
          <a:prstGeom prst="rect">
            <a:avLst/>
          </a:prstGeom>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 name="PlaceHolder 1"/>
          <p:cNvSpPr>
            <a:spLocks noGrp="1"/>
          </p:cNvSpPr>
          <p:nvPr>
            <p:ph type="title"/>
          </p:nvPr>
        </p:nvSpPr>
        <p:spPr>
          <a:xfrm>
            <a:off x="838080" y="30636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All orbitals hold a maximum of 2 electrons</a:t>
            </a:r>
            <a:endParaRPr b="0" lang="en-US" sz="4400" spc="-1" strike="noStrike">
              <a:solidFill>
                <a:schemeClr val="dk1"/>
              </a:solidFill>
              <a:latin typeface="Calibri"/>
            </a:endParaRPr>
          </a:p>
        </p:txBody>
      </p:sp>
      <p:sp>
        <p:nvSpPr>
          <p:cNvPr id="98" name="TextBox 4"/>
          <p:cNvSpPr/>
          <p:nvPr/>
        </p:nvSpPr>
        <p:spPr>
          <a:xfrm>
            <a:off x="953640" y="1490040"/>
            <a:ext cx="4952520" cy="22842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In the past you may have heard that there are 2 electrons in the first energy orbital, 8 in the second, 18 in the third, and so forth – in other words, every orbital holds a different number of electrons.</a:t>
            </a:r>
            <a:endParaRPr b="0" lang="en-US" sz="2400" spc="-1" strike="noStrike">
              <a:solidFill>
                <a:srgbClr val="000000"/>
              </a:solidFill>
              <a:latin typeface="Arial"/>
            </a:endParaRPr>
          </a:p>
        </p:txBody>
      </p:sp>
      <p:sp>
        <p:nvSpPr>
          <p:cNvPr id="99" name="TextBox 6"/>
          <p:cNvSpPr/>
          <p:nvPr/>
        </p:nvSpPr>
        <p:spPr>
          <a:xfrm flipH="1" flipV="1" rot="10800000">
            <a:off x="6285960" y="1489680"/>
            <a:ext cx="5372640" cy="19184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In the real world, orbitals can only hold a maximum of 2 electrons.</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However, there are different numbers of each type of orbital in an energy level.</a:t>
            </a:r>
            <a:endParaRPr b="0" lang="en-US" sz="2400" spc="-1" strike="noStrike">
              <a:solidFill>
                <a:srgbClr val="000000"/>
              </a:solidFill>
              <a:latin typeface="Arial"/>
            </a:endParaRPr>
          </a:p>
        </p:txBody>
      </p:sp>
      <p:pic>
        <p:nvPicPr>
          <p:cNvPr id="100" name="Picture 6" descr="Energy Levels and Orbitals - Mrs. DeMino's Science Zone"/>
          <p:cNvPicPr/>
          <p:nvPr/>
        </p:nvPicPr>
        <p:blipFill>
          <a:blip r:embed="rId1"/>
          <a:stretch/>
        </p:blipFill>
        <p:spPr>
          <a:xfrm>
            <a:off x="838080" y="3928320"/>
            <a:ext cx="4726440" cy="2764080"/>
          </a:xfrm>
          <a:prstGeom prst="rect">
            <a:avLst/>
          </a:prstGeom>
          <a:ln w="0">
            <a:noFill/>
          </a:ln>
        </p:spPr>
      </p:pic>
      <p:pic>
        <p:nvPicPr>
          <p:cNvPr id="101" name="Picture 8" descr="Filling7-oxygen"/>
          <p:cNvPicPr/>
          <p:nvPr/>
        </p:nvPicPr>
        <p:blipFill>
          <a:blip r:embed="rId2"/>
          <a:stretch/>
        </p:blipFill>
        <p:spPr>
          <a:xfrm>
            <a:off x="7273800" y="4968000"/>
            <a:ext cx="2820240" cy="1724400"/>
          </a:xfrm>
          <a:prstGeom prst="rect">
            <a:avLst/>
          </a:prstGeom>
          <a:ln w="0">
            <a:noFill/>
          </a:ln>
        </p:spPr>
      </p:pic>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As we mentioned a while back, the Bohr model wasn’t perfect</a:t>
            </a:r>
            <a:endParaRPr b="0" lang="en-US" sz="4400" spc="-1" strike="noStrike">
              <a:solidFill>
                <a:schemeClr val="dk1"/>
              </a:solidFill>
              <a:latin typeface="Calibri"/>
            </a:endParaRPr>
          </a:p>
        </p:txBody>
      </p:sp>
      <p:sp>
        <p:nvSpPr>
          <p:cNvPr id="76" name="PlaceHolder 2"/>
          <p:cNvSpPr>
            <a:spLocks noGrp="1"/>
          </p:cNvSpPr>
          <p:nvPr>
            <p:ph/>
          </p:nvPr>
        </p:nvSpPr>
        <p:spPr>
          <a:xfrm>
            <a:off x="838080" y="1825560"/>
            <a:ext cx="10515240" cy="14745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800" spc="-1" strike="noStrike">
                <a:solidFill>
                  <a:schemeClr val="dk1"/>
                </a:solidFill>
                <a:latin typeface="Calibri"/>
              </a:rPr>
              <a:t>While it was able to predict the emission spectrum of hydrogen, it couldn’t predict the emission spectrum of anything else.  As a result, it wasn’t as useful as people liked.</a:t>
            </a:r>
            <a:endParaRPr b="0" lang="en-US" sz="2800" spc="-1" strike="noStrike">
              <a:solidFill>
                <a:schemeClr val="dk1"/>
              </a:solidFill>
              <a:latin typeface="Calibri"/>
            </a:endParaRPr>
          </a:p>
        </p:txBody>
      </p:sp>
      <p:sp>
        <p:nvSpPr>
          <p:cNvPr id="77" name="TextBox 4"/>
          <p:cNvSpPr/>
          <p:nvPr/>
        </p:nvSpPr>
        <p:spPr>
          <a:xfrm>
            <a:off x="838080" y="3300480"/>
            <a:ext cx="4457520" cy="1797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As a result, more complicated math was introduced into solving this problem.  And boy, was it ever complicated!</a:t>
            </a:r>
            <a:endParaRPr b="0" lang="en-US" sz="2800" spc="-1" strike="noStrike">
              <a:solidFill>
                <a:srgbClr val="000000"/>
              </a:solidFill>
              <a:latin typeface="Arial"/>
            </a:endParaRPr>
          </a:p>
        </p:txBody>
      </p:sp>
      <p:sp>
        <p:nvSpPr>
          <p:cNvPr id="78" name="TextBox 5"/>
          <p:cNvSpPr/>
          <p:nvPr/>
        </p:nvSpPr>
        <p:spPr>
          <a:xfrm rot="1204800">
            <a:off x="6606000" y="3857400"/>
            <a:ext cx="3443400" cy="1735560"/>
          </a:xfrm>
          <a:prstGeom prst="rect">
            <a:avLst/>
          </a:prstGeom>
          <a:solidFill>
            <a:srgbClr val="00b0f0"/>
          </a:solidFill>
          <a:ln w="0">
            <a:solidFill>
              <a:srgbClr val="000000"/>
            </a:solid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Calibri"/>
              </a:rPr>
              <a:t>Fun fact!  </a:t>
            </a:r>
            <a:endParaRPr b="0" lang="en-US" sz="1800" spc="-1" strike="noStrike">
              <a:solidFill>
                <a:srgbClr val="ffffff"/>
              </a:solidFill>
              <a:latin typeface="Arial"/>
            </a:endParaRPr>
          </a:p>
          <a:p>
            <a:pPr defTabSz="914400">
              <a:lnSpc>
                <a:spcPct val="100000"/>
              </a:lnSpc>
            </a:pPr>
            <a:r>
              <a:rPr b="0" lang="en-US" sz="1800" spc="-1" strike="noStrike">
                <a:solidFill>
                  <a:schemeClr val="dk1"/>
                </a:solidFill>
                <a:latin typeface="Calibri"/>
              </a:rPr>
              <a:t>Even Bohr knew his model didn’t work.  He knew it was only a stepping stone for what happened, and did a lot of work in early quantum mechanics!</a:t>
            </a:r>
            <a:endParaRPr b="0" lang="en-US" sz="1800" spc="-1" strike="noStrike">
              <a:solidFill>
                <a:srgbClr val="ffffff"/>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9"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rmAutofit fontScale="90240"/>
          </a:bodyPr>
          <a:p>
            <a:pPr indent="0" defTabSz="914400">
              <a:lnSpc>
                <a:spcPct val="90000"/>
              </a:lnSpc>
              <a:buNone/>
            </a:pPr>
            <a:r>
              <a:rPr b="1" lang="en-US" sz="4400" spc="-1" strike="noStrike">
                <a:solidFill>
                  <a:schemeClr val="dk1"/>
                </a:solidFill>
                <a:latin typeface="Calibri Light"/>
              </a:rPr>
              <a:t>With lots of math and complexity added, they</a:t>
            </a:r>
            <a:br>
              <a:rPr sz="4400"/>
            </a:br>
            <a:r>
              <a:rPr b="1" lang="en-US" sz="4400" spc="-1" strike="noStrike">
                <a:solidFill>
                  <a:schemeClr val="dk1"/>
                </a:solidFill>
                <a:latin typeface="Calibri Light"/>
              </a:rPr>
              <a:t>came up with the Quantum Model of the Atom!</a:t>
            </a:r>
            <a:endParaRPr b="0" lang="en-US" sz="4400" spc="-1" strike="noStrike">
              <a:solidFill>
                <a:schemeClr val="dk1"/>
              </a:solidFill>
              <a:latin typeface="Calibri"/>
            </a:endParaRPr>
          </a:p>
        </p:txBody>
      </p:sp>
      <p:pic>
        <p:nvPicPr>
          <p:cNvPr id="80" name="Picture 2" descr="Quantum mechanic, Quantum mechanics, New names"/>
          <p:cNvPicPr/>
          <p:nvPr/>
        </p:nvPicPr>
        <p:blipFill>
          <a:blip r:embed="rId1"/>
          <a:stretch/>
        </p:blipFill>
        <p:spPr>
          <a:xfrm>
            <a:off x="2326320" y="1690560"/>
            <a:ext cx="6974280" cy="4740480"/>
          </a:xfrm>
          <a:prstGeom prst="rect">
            <a:avLst/>
          </a:prstGeom>
          <a:ln w="0">
            <a:noFill/>
          </a:ln>
        </p:spPr>
      </p:pic>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The main properties of the quantum atom, compared to Bohr</a:t>
            </a:r>
            <a:endParaRPr b="0" lang="en-US" sz="4400" spc="-1" strike="noStrike">
              <a:solidFill>
                <a:schemeClr val="dk1"/>
              </a:solidFill>
              <a:latin typeface="Calibri"/>
            </a:endParaRPr>
          </a:p>
        </p:txBody>
      </p:sp>
      <p:graphicFrame>
        <p:nvGraphicFramePr>
          <p:cNvPr id="82" name="Table 4"/>
          <p:cNvGraphicFramePr/>
          <p:nvPr/>
        </p:nvGraphicFramePr>
        <p:xfrm>
          <a:off x="1200240" y="1690560"/>
          <a:ext cx="10272240" cy="4487400"/>
        </p:xfrm>
        <a:graphic>
          <a:graphicData uri="http://schemas.openxmlformats.org/drawingml/2006/table">
            <a:tbl>
              <a:tblPr/>
              <a:tblGrid>
                <a:gridCol w="5136120"/>
                <a:gridCol w="5136120"/>
              </a:tblGrid>
              <a:tr h="384480">
                <a:tc>
                  <a:txBody>
                    <a:bodyPr lIns="70560" rIns="70560" tIns="88560" bIns="88560" anchor="ctr">
                      <a:noAutofit/>
                    </a:bodyPr>
                    <a:p>
                      <a:pPr algn="ctr" defTabSz="914400">
                        <a:lnSpc>
                          <a:spcPct val="100000"/>
                        </a:lnSpc>
                      </a:pPr>
                      <a:r>
                        <a:rPr b="1" lang="en-US" sz="1800" spc="-1" strike="noStrike">
                          <a:solidFill>
                            <a:schemeClr val="lt1"/>
                          </a:solidFill>
                          <a:latin typeface="Calibri"/>
                        </a:rPr>
                        <a:t>Bohr</a:t>
                      </a:r>
                      <a:endParaRPr b="0" lang="en-US" sz="1800" spc="-1" strike="noStrike">
                        <a:solidFill>
                          <a:srgbClr val="ffffff"/>
                        </a:solidFill>
                        <a:latin typeface="Arial"/>
                      </a:endParaRPr>
                    </a:p>
                  </a:txBody>
                  <a:tcPr anchor="ctr" marL="70560" marR="7056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lIns="70560" rIns="70560" tIns="88560" bIns="88560" anchor="ctr">
                      <a:noAutofit/>
                    </a:bodyPr>
                    <a:p>
                      <a:pPr algn="ctr" defTabSz="914400">
                        <a:lnSpc>
                          <a:spcPct val="100000"/>
                        </a:lnSpc>
                      </a:pPr>
                      <a:r>
                        <a:rPr b="1" lang="en-US" sz="1800" spc="-1" strike="noStrike">
                          <a:solidFill>
                            <a:schemeClr val="lt1"/>
                          </a:solidFill>
                          <a:latin typeface="Calibri"/>
                        </a:rPr>
                        <a:t>Quantum Mechanics</a:t>
                      </a:r>
                      <a:endParaRPr b="0" lang="en-US" sz="1800" spc="-1" strike="noStrike">
                        <a:solidFill>
                          <a:srgbClr val="ffffff"/>
                        </a:solidFill>
                        <a:latin typeface="Arial"/>
                      </a:endParaRPr>
                    </a:p>
                  </a:txBody>
                  <a:tcPr anchor="ctr" marL="70560" marR="7056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r>
              <a:tr h="384480">
                <a:tc>
                  <a:txBody>
                    <a:bodyPr lIns="70560" rIns="70560" tIns="88560" bIns="88560" anchor="ctr">
                      <a:noAutofit/>
                    </a:bodyPr>
                    <a:p>
                      <a:pPr defTabSz="914400">
                        <a:lnSpc>
                          <a:spcPct val="100000"/>
                        </a:lnSpc>
                      </a:pPr>
                      <a:r>
                        <a:rPr b="1" lang="en-US" sz="1800" spc="-1" strike="noStrike">
                          <a:solidFill>
                            <a:schemeClr val="lt1"/>
                          </a:solidFill>
                          <a:latin typeface="Calibri"/>
                        </a:rPr>
                        <a:t>Electrons are particles</a:t>
                      </a:r>
                      <a:endParaRPr b="0" lang="en-US" sz="1800" spc="-1" strike="noStrike">
                        <a:solidFill>
                          <a:srgbClr val="ffffff"/>
                        </a:solidFill>
                        <a:latin typeface="Arial"/>
                      </a:endParaRPr>
                    </a:p>
                  </a:txBody>
                  <a:tcPr anchor="ctr" marL="70560" marR="7056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solidFill>
                  </a:tcPr>
                </a:tc>
                <a:tc>
                  <a:txBody>
                    <a:bodyPr lIns="70560" rIns="70560" tIns="88560" bIns="88560" anchor="ctr">
                      <a:noAutofit/>
                    </a:bodyPr>
                    <a:p>
                      <a:pPr defTabSz="914400">
                        <a:lnSpc>
                          <a:spcPct val="100000"/>
                        </a:lnSpc>
                      </a:pPr>
                      <a:r>
                        <a:rPr b="0" lang="en-US" sz="1800" spc="-1" strike="noStrike">
                          <a:solidFill>
                            <a:schemeClr val="dk1"/>
                          </a:solidFill>
                          <a:latin typeface="Calibri"/>
                        </a:rPr>
                        <a:t>Electrons are waves that act like force fields</a:t>
                      </a:r>
                      <a:endParaRPr b="0" lang="en-US" sz="1800" spc="-1" strike="noStrike">
                        <a:solidFill>
                          <a:srgbClr val="000000"/>
                        </a:solidFill>
                        <a:latin typeface="Arial"/>
                      </a:endParaRPr>
                    </a:p>
                  </a:txBody>
                  <a:tcPr anchor="ctr" marL="70560" marR="7056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591840">
                <a:tc>
                  <a:txBody>
                    <a:bodyPr lIns="70560" rIns="70560" tIns="88560" bIns="88560" anchor="ctr">
                      <a:noAutofit/>
                    </a:bodyPr>
                    <a:p>
                      <a:pPr defTabSz="914400">
                        <a:lnSpc>
                          <a:spcPct val="100000"/>
                        </a:lnSpc>
                      </a:pPr>
                      <a:r>
                        <a:rPr b="1" lang="en-US" sz="1800" spc="-1" strike="noStrike">
                          <a:solidFill>
                            <a:schemeClr val="lt1"/>
                          </a:solidFill>
                          <a:latin typeface="Calibri"/>
                        </a:rPr>
                        <a:t>Electrons travel in circular orbitals around the nucleus</a:t>
                      </a:r>
                      <a:endParaRPr b="0" lang="en-US" sz="1800" spc="-1" strike="noStrike">
                        <a:solidFill>
                          <a:srgbClr val="ffffff"/>
                        </a:solidFill>
                        <a:latin typeface="Arial"/>
                      </a:endParaRPr>
                    </a:p>
                  </a:txBody>
                  <a:tcPr anchor="ctr" marL="70560" marR="7056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solidFill>
                  </a:tcPr>
                </a:tc>
                <a:tc>
                  <a:txBody>
                    <a:bodyPr lIns="70560" rIns="70560" tIns="88560" bIns="88560" anchor="ctr">
                      <a:noAutofit/>
                    </a:bodyPr>
                    <a:p>
                      <a:pPr defTabSz="914400">
                        <a:lnSpc>
                          <a:spcPct val="100000"/>
                        </a:lnSpc>
                      </a:pPr>
                      <a:r>
                        <a:rPr b="0" lang="en-US" sz="1800" spc="-1" strike="noStrike">
                          <a:solidFill>
                            <a:schemeClr val="dk1"/>
                          </a:solidFill>
                          <a:latin typeface="Calibri"/>
                        </a:rPr>
                        <a:t>Electrons don’t travel.  They’re 3-D waves centered on the nucleus</a:t>
                      </a:r>
                      <a:endParaRPr b="0" lang="en-US" sz="1800" spc="-1" strike="noStrike">
                        <a:solidFill>
                          <a:srgbClr val="000000"/>
                        </a:solidFill>
                        <a:latin typeface="Arial"/>
                      </a:endParaRPr>
                    </a:p>
                  </a:txBody>
                  <a:tcPr anchor="ctr" marL="70560" marR="7056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799200">
                <a:tc>
                  <a:txBody>
                    <a:bodyPr lIns="70560" rIns="70560" tIns="88560" bIns="88560" anchor="ctr">
                      <a:noAutofit/>
                    </a:bodyPr>
                    <a:p>
                      <a:pPr defTabSz="914400">
                        <a:lnSpc>
                          <a:spcPct val="100000"/>
                        </a:lnSpc>
                      </a:pPr>
                      <a:r>
                        <a:rPr b="1" lang="en-US" sz="1800" spc="-1" strike="noStrike">
                          <a:solidFill>
                            <a:schemeClr val="lt1"/>
                          </a:solidFill>
                          <a:latin typeface="Calibri"/>
                        </a:rPr>
                        <a:t>The farther an orbital is from the nucleus, the more energy it has</a:t>
                      </a:r>
                      <a:endParaRPr b="0" lang="en-US" sz="1800" spc="-1" strike="noStrike">
                        <a:solidFill>
                          <a:srgbClr val="ffffff"/>
                        </a:solidFill>
                        <a:latin typeface="Arial"/>
                      </a:endParaRPr>
                    </a:p>
                  </a:txBody>
                  <a:tcPr anchor="ctr" marL="70560" marR="7056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solidFill>
                  </a:tcPr>
                </a:tc>
                <a:tc>
                  <a:txBody>
                    <a:bodyPr lIns="70560" rIns="70560" tIns="88560" bIns="88560" anchor="ctr">
                      <a:noAutofit/>
                    </a:bodyPr>
                    <a:p>
                      <a:pPr defTabSz="914400">
                        <a:lnSpc>
                          <a:spcPct val="100000"/>
                        </a:lnSpc>
                      </a:pPr>
                      <a:r>
                        <a:rPr b="0" lang="en-US" sz="1800" spc="-1" strike="noStrike">
                          <a:solidFill>
                            <a:schemeClr val="dk1"/>
                          </a:solidFill>
                          <a:latin typeface="Calibri"/>
                        </a:rPr>
                        <a:t>Orbital energies are mathematically derived, not dependent on size.</a:t>
                      </a:r>
                      <a:endParaRPr b="0" lang="en-US" sz="1800" spc="-1" strike="noStrike">
                        <a:solidFill>
                          <a:srgbClr val="000000"/>
                        </a:solidFill>
                        <a:latin typeface="Arial"/>
                      </a:endParaRPr>
                    </a:p>
                  </a:txBody>
                  <a:tcPr anchor="ctr" marL="70560" marR="7056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1006200">
                <a:tc>
                  <a:txBody>
                    <a:bodyPr lIns="70560" rIns="70560" tIns="88560" bIns="88560" anchor="ctr">
                      <a:noAutofit/>
                    </a:bodyPr>
                    <a:p>
                      <a:pPr defTabSz="914400">
                        <a:lnSpc>
                          <a:spcPct val="100000"/>
                        </a:lnSpc>
                      </a:pPr>
                      <a:r>
                        <a:rPr b="1" lang="en-US" sz="1800" spc="-1" strike="noStrike">
                          <a:solidFill>
                            <a:schemeClr val="lt1"/>
                          </a:solidFill>
                          <a:latin typeface="Calibri"/>
                        </a:rPr>
                        <a:t>Only one variable (n) is used to determine orbital energies</a:t>
                      </a:r>
                      <a:endParaRPr b="0" lang="en-US" sz="1800" spc="-1" strike="noStrike">
                        <a:solidFill>
                          <a:srgbClr val="ffffff"/>
                        </a:solidFill>
                        <a:latin typeface="Arial"/>
                      </a:endParaRPr>
                    </a:p>
                  </a:txBody>
                  <a:tcPr anchor="ctr" marL="70560" marR="7056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solidFill>
                  </a:tcPr>
                </a:tc>
                <a:tc>
                  <a:txBody>
                    <a:bodyPr lIns="70560" rIns="70560" tIns="88560" bIns="88560" anchor="ctr">
                      <a:noAutofit/>
                    </a:bodyPr>
                    <a:p>
                      <a:pPr defTabSz="914400">
                        <a:lnSpc>
                          <a:spcPct val="100000"/>
                        </a:lnSpc>
                      </a:pPr>
                      <a:r>
                        <a:rPr b="0" lang="en-US" sz="1800" spc="-1" strike="noStrike">
                          <a:solidFill>
                            <a:schemeClr val="dk1"/>
                          </a:solidFill>
                          <a:latin typeface="Calibri"/>
                        </a:rPr>
                        <a:t>Four variables called quantum numbers are needed to determine orbital energies, sizes, and shapes.</a:t>
                      </a:r>
                      <a:endParaRPr b="0" lang="en-US" sz="1800" spc="-1" strike="noStrike">
                        <a:solidFill>
                          <a:srgbClr val="000000"/>
                        </a:solidFill>
                        <a:latin typeface="Arial"/>
                      </a:endParaRPr>
                    </a:p>
                  </a:txBody>
                  <a:tcPr anchor="ctr" marL="70560" marR="7056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591840">
                <a:tc>
                  <a:txBody>
                    <a:bodyPr lIns="70560" rIns="70560" tIns="88560" bIns="88560" anchor="ctr">
                      <a:noAutofit/>
                    </a:bodyPr>
                    <a:p>
                      <a:pPr defTabSz="914400">
                        <a:lnSpc>
                          <a:spcPct val="100000"/>
                        </a:lnSpc>
                      </a:pPr>
                      <a:r>
                        <a:rPr b="1" lang="en-US" sz="1800" spc="-1" strike="noStrike">
                          <a:solidFill>
                            <a:schemeClr val="lt1"/>
                          </a:solidFill>
                          <a:latin typeface="Calibri"/>
                        </a:rPr>
                        <a:t>Orbitals never overlap one another</a:t>
                      </a:r>
                      <a:endParaRPr b="0" lang="en-US" sz="1800" spc="-1" strike="noStrike">
                        <a:solidFill>
                          <a:srgbClr val="ffffff"/>
                        </a:solidFill>
                        <a:latin typeface="Arial"/>
                      </a:endParaRPr>
                    </a:p>
                  </a:txBody>
                  <a:tcPr anchor="ctr" marL="70560" marR="7056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solidFill>
                  </a:tcPr>
                </a:tc>
                <a:tc>
                  <a:txBody>
                    <a:bodyPr lIns="70560" rIns="70560" tIns="88560" bIns="88560" anchor="ctr">
                      <a:noAutofit/>
                    </a:bodyPr>
                    <a:p>
                      <a:pPr defTabSz="914400">
                        <a:lnSpc>
                          <a:spcPct val="100000"/>
                        </a:lnSpc>
                      </a:pPr>
                      <a:r>
                        <a:rPr b="0" lang="en-US" sz="1800" spc="-1" strike="noStrike">
                          <a:solidFill>
                            <a:schemeClr val="dk1"/>
                          </a:solidFill>
                          <a:latin typeface="Calibri"/>
                        </a:rPr>
                        <a:t>Orbitals can occupy the same space as one another.</a:t>
                      </a:r>
                      <a:endParaRPr b="0" lang="en-US" sz="1800" spc="-1" strike="noStrike">
                        <a:solidFill>
                          <a:srgbClr val="000000"/>
                        </a:solidFill>
                        <a:latin typeface="Arial"/>
                      </a:endParaRPr>
                    </a:p>
                  </a:txBody>
                  <a:tcPr anchor="ctr" marL="70560" marR="7056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591840">
                <a:tc>
                  <a:txBody>
                    <a:bodyPr lIns="70560" rIns="70560" tIns="88560" bIns="88560" anchor="ctr">
                      <a:noAutofit/>
                    </a:bodyPr>
                    <a:p>
                      <a:pPr defTabSz="914400">
                        <a:lnSpc>
                          <a:spcPct val="100000"/>
                        </a:lnSpc>
                      </a:pPr>
                      <a:r>
                        <a:rPr b="1" lang="en-US" sz="1800" spc="-1" strike="noStrike">
                          <a:solidFill>
                            <a:schemeClr val="lt1"/>
                          </a:solidFill>
                          <a:latin typeface="Calibri"/>
                        </a:rPr>
                        <a:t>Some orbitals can hold more electrons than others (2, 8, 18…)</a:t>
                      </a:r>
                      <a:endParaRPr b="0" lang="en-US" sz="1800" spc="-1" strike="noStrike">
                        <a:solidFill>
                          <a:srgbClr val="ffffff"/>
                        </a:solidFill>
                        <a:latin typeface="Arial"/>
                      </a:endParaRPr>
                    </a:p>
                  </a:txBody>
                  <a:tcPr anchor="ctr" marL="70560" marR="7056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solidFill>
                  </a:tcPr>
                </a:tc>
                <a:tc>
                  <a:txBody>
                    <a:bodyPr lIns="70560" rIns="70560" tIns="88560" bIns="88560" anchor="ctr">
                      <a:noAutofit/>
                    </a:bodyPr>
                    <a:p>
                      <a:pPr defTabSz="914400">
                        <a:lnSpc>
                          <a:spcPct val="100000"/>
                        </a:lnSpc>
                      </a:pPr>
                      <a:r>
                        <a:rPr b="0" lang="en-US" sz="1800" spc="-1" strike="noStrike">
                          <a:solidFill>
                            <a:schemeClr val="dk1"/>
                          </a:solidFill>
                          <a:latin typeface="Calibri"/>
                        </a:rPr>
                        <a:t>All orbitals hold a maximum of two electrons.</a:t>
                      </a:r>
                      <a:endParaRPr b="0" lang="en-US" sz="1800" spc="-1" strike="noStrike">
                        <a:solidFill>
                          <a:srgbClr val="000000"/>
                        </a:solidFill>
                        <a:latin typeface="Arial"/>
                      </a:endParaRPr>
                    </a:p>
                  </a:txBody>
                  <a:tcPr anchor="ctr" marL="70560" marR="7056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bl>
          </a:graphicData>
        </a:graphic>
      </p:graphicFrame>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Let’s examine these points one by one</a:t>
            </a:r>
            <a:endParaRPr b="0" lang="en-US" sz="4400" spc="-1" strike="noStrike">
              <a:solidFill>
                <a:schemeClr val="dk1"/>
              </a:solidFill>
              <a:latin typeface="Calibri"/>
            </a:endParaRPr>
          </a:p>
        </p:txBody>
      </p:sp>
      <p:sp>
        <p:nvSpPr>
          <p:cNvPr id="84" name="TextBox 3"/>
          <p:cNvSpPr/>
          <p:nvPr/>
        </p:nvSpPr>
        <p:spPr>
          <a:xfrm>
            <a:off x="1228680" y="1690560"/>
            <a:ext cx="10124640" cy="43592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2800" spc="-1" strike="noStrike">
                <a:solidFill>
                  <a:schemeClr val="dk1"/>
                </a:solidFill>
                <a:latin typeface="Calibri"/>
              </a:rPr>
              <a:t>Electrons are waves that act like force fields:</a:t>
            </a:r>
            <a:endParaRPr b="0" lang="en-US" sz="2800" spc="-1" strike="noStrike">
              <a:solidFill>
                <a:srgbClr val="000000"/>
              </a:solidFill>
              <a:latin typeface="Arial"/>
            </a:endParaRPr>
          </a:p>
          <a:p>
            <a:pPr marL="457200" indent="-457200" defTabSz="914400">
              <a:lnSpc>
                <a:spcPct val="100000"/>
              </a:lnSpc>
              <a:buClr>
                <a:srgbClr val="000000"/>
              </a:buClr>
              <a:buFont typeface="Arial"/>
              <a:buChar char="•"/>
            </a:pPr>
            <a:r>
              <a:rPr b="0" lang="en-US" sz="2800" spc="-1" strike="noStrike">
                <a:solidFill>
                  <a:schemeClr val="dk1"/>
                </a:solidFill>
                <a:latin typeface="Calibri"/>
              </a:rPr>
              <a:t>Let’s imagine what happens when you put two magnets near each other.</a:t>
            </a:r>
            <a:endParaRPr b="0" lang="en-US" sz="2800" spc="-1" strike="noStrike">
              <a:solidFill>
                <a:srgbClr val="000000"/>
              </a:solidFill>
              <a:latin typeface="Arial"/>
            </a:endParaRPr>
          </a:p>
          <a:p>
            <a:pPr marL="457200" indent="-457200" defTabSz="914400">
              <a:lnSpc>
                <a:spcPct val="100000"/>
              </a:lnSpc>
              <a:buClr>
                <a:srgbClr val="000000"/>
              </a:buClr>
              <a:buFont typeface="Arial"/>
              <a:buChar char="•"/>
            </a:pPr>
            <a:r>
              <a:rPr b="0" lang="en-US" sz="2800" spc="-1" strike="noStrike">
                <a:solidFill>
                  <a:schemeClr val="dk1"/>
                </a:solidFill>
                <a:latin typeface="Calibri"/>
              </a:rPr>
              <a:t>At a long distance, the magnets don’t seem to notice each other.</a:t>
            </a:r>
            <a:endParaRPr b="0" lang="en-US" sz="2800" spc="-1" strike="noStrike">
              <a:solidFill>
                <a:srgbClr val="000000"/>
              </a:solidFill>
              <a:latin typeface="Arial"/>
            </a:endParaRPr>
          </a:p>
          <a:p>
            <a:pPr marL="457200" indent="-457200" defTabSz="914400">
              <a:lnSpc>
                <a:spcPct val="100000"/>
              </a:lnSpc>
              <a:buClr>
                <a:srgbClr val="000000"/>
              </a:buClr>
              <a:buFont typeface="Arial"/>
              <a:buChar char="•"/>
            </a:pPr>
            <a:r>
              <a:rPr b="0" lang="en-US" sz="2800" spc="-1" strike="noStrike">
                <a:solidFill>
                  <a:schemeClr val="dk1"/>
                </a:solidFill>
                <a:latin typeface="Calibri"/>
              </a:rPr>
              <a:t>As the distance decreases, the magnets have increasing effect on each other.</a:t>
            </a:r>
            <a:endParaRPr b="0" lang="en-US" sz="2800" spc="-1" strike="noStrike">
              <a:solidFill>
                <a:srgbClr val="000000"/>
              </a:solidFill>
              <a:latin typeface="Arial"/>
            </a:endParaRPr>
          </a:p>
          <a:p>
            <a:pPr marL="457200" indent="-457200" defTabSz="914400">
              <a:lnSpc>
                <a:spcPct val="100000"/>
              </a:lnSpc>
              <a:buClr>
                <a:srgbClr val="000000"/>
              </a:buClr>
              <a:buFont typeface="Arial"/>
              <a:buChar char="•"/>
            </a:pPr>
            <a:r>
              <a:rPr b="0" lang="en-US" sz="2800" spc="-1" strike="noStrike">
                <a:solidFill>
                  <a:schemeClr val="dk1"/>
                </a:solidFill>
                <a:latin typeface="Calibri"/>
              </a:rPr>
              <a:t>At a very close distance, there’s a strong interaction.</a:t>
            </a:r>
            <a:endParaRPr b="0" lang="en-US" sz="2800" spc="-1" strike="noStrike">
              <a:solidFill>
                <a:srgbClr val="000000"/>
              </a:solidFill>
              <a:latin typeface="Arial"/>
            </a:endParaRPr>
          </a:p>
          <a:p>
            <a:pPr marL="457200" indent="-457200" defTabSz="914400">
              <a:lnSpc>
                <a:spcPct val="100000"/>
              </a:lnSpc>
              <a:buClr>
                <a:srgbClr val="000000"/>
              </a:buClr>
              <a:buFont typeface="Arial"/>
              <a:buChar char="•"/>
            </a:pPr>
            <a:r>
              <a:rPr b="0" lang="en-US" sz="2800" spc="-1" strike="noStrike">
                <a:solidFill>
                  <a:schemeClr val="dk1"/>
                </a:solidFill>
                <a:latin typeface="Calibri"/>
              </a:rPr>
              <a:t>This type of force field is called a “magnetic field”</a:t>
            </a:r>
            <a:endParaRPr b="0" lang="en-US" sz="2800" spc="-1" strike="noStrike">
              <a:solidFill>
                <a:srgbClr val="000000"/>
              </a:solidFill>
              <a:latin typeface="Arial"/>
            </a:endParaRPr>
          </a:p>
          <a:p>
            <a:pPr marL="457200" indent="-457200" defTabSz="914400">
              <a:lnSpc>
                <a:spcPct val="100000"/>
              </a:lnSpc>
              <a:buClr>
                <a:srgbClr val="000000"/>
              </a:buClr>
              <a:buFont typeface="Arial"/>
              <a:buChar char="•"/>
            </a:pPr>
            <a:r>
              <a:rPr b="0" lang="en-US" sz="2800" spc="-1" strike="noStrike">
                <a:solidFill>
                  <a:schemeClr val="dk1"/>
                </a:solidFill>
                <a:latin typeface="Calibri"/>
              </a:rPr>
              <a:t>Electrons behave in the same way, exerting an electromagnetic force of their own.</a:t>
            </a:r>
            <a:endParaRPr b="0" lang="en-US"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 name="TextBox 3"/>
          <p:cNvSpPr/>
          <p:nvPr/>
        </p:nvSpPr>
        <p:spPr>
          <a:xfrm>
            <a:off x="1195560" y="657360"/>
            <a:ext cx="9801000" cy="22244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It’s important to notice that electrons aren’t little points of matter that bounce around inside of these shapes.  Instead, the electron itself takes up the entire space within that shape.  </a:t>
            </a:r>
            <a:endParaRPr b="0" lang="en-US" sz="2800" spc="-1" strike="noStrike">
              <a:solidFill>
                <a:srgbClr val="000000"/>
              </a:solidFill>
              <a:latin typeface="Arial"/>
            </a:endParaRPr>
          </a:p>
          <a:p>
            <a:pPr defTabSz="914400">
              <a:lnSpc>
                <a:spcPct val="100000"/>
              </a:lnSpc>
            </a:pPr>
            <a:r>
              <a:rPr b="0" lang="en-US" sz="2800" spc="-1" strike="noStrike">
                <a:solidFill>
                  <a:schemeClr val="dk1"/>
                </a:solidFill>
                <a:latin typeface="Calibri"/>
              </a:rPr>
              <a:t>Unlike the point electron, it’s much easier to think of electrons as being smeared out in 3-dimensions</a:t>
            </a:r>
            <a:r>
              <a:rPr b="0" lang="en-US" sz="1800" spc="-1" strike="noStrike">
                <a:solidFill>
                  <a:schemeClr val="dk1"/>
                </a:solidFill>
                <a:latin typeface="Calibri"/>
              </a:rPr>
              <a:t>.</a:t>
            </a:r>
            <a:endParaRPr b="0" lang="en-US" sz="1800" spc="-1" strike="noStrike">
              <a:solidFill>
                <a:srgbClr val="000000"/>
              </a:solidFill>
              <a:latin typeface="Arial"/>
            </a:endParaRPr>
          </a:p>
        </p:txBody>
      </p:sp>
      <p:pic>
        <p:nvPicPr>
          <p:cNvPr id="86" name="Picture 2" descr="The Life And Death Of Stars"/>
          <p:cNvPicPr/>
          <p:nvPr/>
        </p:nvPicPr>
        <p:blipFill>
          <a:blip r:embed="rId1"/>
          <a:stretch/>
        </p:blipFill>
        <p:spPr>
          <a:xfrm>
            <a:off x="3327120" y="3189600"/>
            <a:ext cx="5209200" cy="2862000"/>
          </a:xfrm>
          <a:prstGeom prst="rect">
            <a:avLst/>
          </a:prstGeom>
          <a:ln w="0">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87" name="Picture 2" descr="What do s, p &amp; d orbitals look like? - Visualizing Orbitals using  Computational Chemistry (Part Two) - YouTube"/>
          <p:cNvPicPr/>
          <p:nvPr/>
        </p:nvPicPr>
        <p:blipFill>
          <a:blip r:embed="rId1"/>
          <a:stretch/>
        </p:blipFill>
        <p:spPr>
          <a:xfrm>
            <a:off x="420480" y="1690560"/>
            <a:ext cx="7204680" cy="4052520"/>
          </a:xfrm>
          <a:prstGeom prst="rect">
            <a:avLst/>
          </a:prstGeom>
          <a:ln w="0">
            <a:noFill/>
          </a:ln>
        </p:spPr>
      </p:pic>
      <p:sp>
        <p:nvSpPr>
          <p:cNvPr id="88" name="TextBox 3"/>
          <p:cNvSpPr/>
          <p:nvPr/>
        </p:nvSpPr>
        <p:spPr>
          <a:xfrm>
            <a:off x="7368120" y="2125080"/>
            <a:ext cx="4242960" cy="30157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Orbitals take different 3-D shapes, depending on the type of orbital.  Think of them as being like balloons consisting of an outer skin and its contents.  In the same way, these shapes and everything within them is the electron.</a:t>
            </a:r>
            <a:endParaRPr b="0" lang="en-US" sz="2400" spc="-1" strike="noStrike">
              <a:solidFill>
                <a:srgbClr val="000000"/>
              </a:solidFill>
              <a:latin typeface="Arial"/>
            </a:endParaRPr>
          </a:p>
        </p:txBody>
      </p:sp>
      <p:sp>
        <p:nvSpPr>
          <p:cNvPr id="89" name="PlaceHolder 1"/>
          <p:cNvSpPr>
            <a:spLocks noGrp="1"/>
          </p:cNvSpPr>
          <p:nvPr>
            <p:ph type="title"/>
          </p:nvPr>
        </p:nvSpPr>
        <p:spPr>
          <a:xfrm>
            <a:off x="838080" y="412200"/>
            <a:ext cx="10515240" cy="159984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What actual electrons look like in the quantum model</a:t>
            </a:r>
            <a:endParaRPr b="0" lang="en-US" sz="4400" spc="-1" strike="noStrike">
              <a:solidFill>
                <a:schemeClr val="dk1"/>
              </a:solidFill>
              <a:latin typeface="Calibri"/>
            </a:endParaRPr>
          </a:p>
        </p:txBody>
      </p:sp>
      <p:sp>
        <p:nvSpPr>
          <p:cNvPr id="90" name="Rectangle 5"/>
          <p:cNvSpPr/>
          <p:nvPr/>
        </p:nvSpPr>
        <p:spPr>
          <a:xfrm>
            <a:off x="722520" y="1848240"/>
            <a:ext cx="6314760" cy="789840"/>
          </a:xfrm>
          <a:prstGeom prst="rect">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Calibri"/>
            </a:endParaRPr>
          </a:p>
        </p:txBody>
      </p:sp>
      <p:sp>
        <p:nvSpPr>
          <p:cNvPr id="91" name="TextBox 6"/>
          <p:cNvSpPr/>
          <p:nvPr/>
        </p:nvSpPr>
        <p:spPr>
          <a:xfrm>
            <a:off x="838080" y="2012760"/>
            <a:ext cx="5878440" cy="4554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1" lang="en-US" sz="2400" spc="-1" strike="noStrike">
                <a:solidFill>
                  <a:schemeClr val="dk1"/>
                </a:solidFill>
                <a:latin typeface="Calibri"/>
              </a:rPr>
              <a:t>s, p, and d-orbitals</a:t>
            </a:r>
            <a:endParaRPr b="0" lang="en-US"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 name="PlaceHolder 1"/>
          <p:cNvSpPr>
            <a:spLocks noGrp="1"/>
          </p:cNvSpPr>
          <p:nvPr>
            <p:ph type="title"/>
          </p:nvPr>
        </p:nvSpPr>
        <p:spPr>
          <a:xfrm>
            <a:off x="838080" y="365040"/>
            <a:ext cx="10515240" cy="1839240"/>
          </a:xfrm>
          <a:prstGeom prst="rect">
            <a:avLst/>
          </a:prstGeom>
          <a:noFill/>
          <a:ln w="0">
            <a:noFill/>
          </a:ln>
        </p:spPr>
        <p:txBody>
          <a:bodyPr lIns="91440" rIns="91440" tIns="45720" bIns="45720" anchor="ctr">
            <a:normAutofit fontScale="95013"/>
          </a:bodyPr>
          <a:p>
            <a:pPr indent="0" defTabSz="914400">
              <a:lnSpc>
                <a:spcPct val="90000"/>
              </a:lnSpc>
              <a:buNone/>
            </a:pPr>
            <a:r>
              <a:rPr b="1" lang="en-US" sz="4400" spc="-1" strike="noStrike">
                <a:solidFill>
                  <a:schemeClr val="dk1"/>
                </a:solidFill>
                <a:latin typeface="Calibri Light"/>
              </a:rPr>
              <a:t>The properties of an electron aren’t determined by distance from the nucleus, but by mathematical equations.</a:t>
            </a:r>
            <a:endParaRPr b="0" lang="en-US" sz="4400" spc="-1" strike="noStrike">
              <a:solidFill>
                <a:schemeClr val="dk1"/>
              </a:solidFill>
              <a:latin typeface="Calibri"/>
            </a:endParaRPr>
          </a:p>
        </p:txBody>
      </p:sp>
      <p:sp>
        <p:nvSpPr>
          <p:cNvPr id="93" name="PlaceHolder 2"/>
          <p:cNvSpPr>
            <a:spLocks noGrp="1"/>
          </p:cNvSpPr>
          <p:nvPr>
            <p:ph/>
          </p:nvPr>
        </p:nvSpPr>
        <p:spPr>
          <a:xfrm>
            <a:off x="959400" y="2595600"/>
            <a:ext cx="10515240" cy="4350960"/>
          </a:xfrm>
          <a:prstGeom prst="rect">
            <a:avLst/>
          </a:prstGeom>
          <a:noFill/>
          <a:ln w="0">
            <a:noFill/>
          </a:ln>
        </p:spPr>
        <p:txBody>
          <a:bodyPr lIns="91440" rIns="91440" tIns="45720" bIns="45720" anchor="t">
            <a:normAutofit/>
          </a:bodyPr>
          <a:p>
            <a:pPr indent="0" defTabSz="914400">
              <a:lnSpc>
                <a:spcPct val="90000"/>
              </a:lnSpc>
              <a:spcBef>
                <a:spcPts val="1001"/>
              </a:spcBef>
              <a:buNone/>
              <a:tabLst>
                <a:tab algn="l" pos="0"/>
              </a:tabLst>
            </a:pPr>
            <a:r>
              <a:rPr b="0" lang="en-US" sz="3200" spc="-1" strike="noStrike">
                <a:solidFill>
                  <a:schemeClr val="dk1"/>
                </a:solidFill>
                <a:latin typeface="Calibri"/>
              </a:rPr>
              <a:t>In the Bohr model, the distance from the nucleus is all we need to know to understand an electron.</a:t>
            </a:r>
            <a:endParaRPr b="0" lang="en-US" sz="3200" spc="-1" strike="noStrike">
              <a:solidFill>
                <a:schemeClr val="dk1"/>
              </a:solidFill>
              <a:latin typeface="Calibri"/>
            </a:endParaRPr>
          </a:p>
          <a:p>
            <a:pPr indent="0" defTabSz="914400">
              <a:lnSpc>
                <a:spcPct val="90000"/>
              </a:lnSpc>
              <a:spcBef>
                <a:spcPts val="1001"/>
              </a:spcBef>
              <a:buNone/>
              <a:tabLst>
                <a:tab algn="l" pos="0"/>
              </a:tabLst>
            </a:pPr>
            <a:endParaRPr b="0" lang="en-US" sz="3200" spc="-1" strike="noStrike">
              <a:solidFill>
                <a:schemeClr val="dk1"/>
              </a:solidFill>
              <a:latin typeface="Calibri"/>
            </a:endParaRPr>
          </a:p>
          <a:p>
            <a:pPr indent="0" defTabSz="914400">
              <a:lnSpc>
                <a:spcPct val="90000"/>
              </a:lnSpc>
              <a:spcBef>
                <a:spcPts val="1001"/>
              </a:spcBef>
              <a:buNone/>
              <a:tabLst>
                <a:tab algn="l" pos="0"/>
              </a:tabLst>
            </a:pPr>
            <a:r>
              <a:rPr b="0" lang="en-US" sz="3200" spc="-1" strike="noStrike">
                <a:solidFill>
                  <a:schemeClr val="dk1"/>
                </a:solidFill>
                <a:latin typeface="Calibri"/>
              </a:rPr>
              <a:t>In the quantum model, we have four different variables (called quantum numbers) that tell us everything we need to know about electron energies and shapes.</a:t>
            </a:r>
            <a:endParaRPr b="0" lang="en-US" sz="32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Orbitals can overlap!</a:t>
            </a:r>
            <a:endParaRPr b="0" lang="en-US" sz="4400" spc="-1" strike="noStrike">
              <a:solidFill>
                <a:schemeClr val="dk1"/>
              </a:solidFill>
              <a:latin typeface="Calibri"/>
            </a:endParaRPr>
          </a:p>
        </p:txBody>
      </p:sp>
      <p:pic>
        <p:nvPicPr>
          <p:cNvPr id="95" name="Picture 2" descr="quantum chemistry - How do 1s and 2p orbitals overlap? - Chemistry Stack  Exchange"/>
          <p:cNvPicPr/>
          <p:nvPr/>
        </p:nvPicPr>
        <p:blipFill>
          <a:blip r:embed="rId1"/>
          <a:stretch/>
        </p:blipFill>
        <p:spPr>
          <a:xfrm>
            <a:off x="854640" y="1690560"/>
            <a:ext cx="6209280" cy="4086000"/>
          </a:xfrm>
          <a:prstGeom prst="rect">
            <a:avLst/>
          </a:prstGeom>
          <a:ln w="0">
            <a:noFill/>
          </a:ln>
        </p:spPr>
      </p:pic>
      <p:sp>
        <p:nvSpPr>
          <p:cNvPr id="96" name="TextBox 3"/>
          <p:cNvSpPr/>
          <p:nvPr/>
        </p:nvSpPr>
        <p:spPr>
          <a:xfrm>
            <a:off x="7185600" y="2210400"/>
            <a:ext cx="4870080" cy="30157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They are said to be “orthogonal”, which in a mathematical sense means that they have the wrong properties with which to interact with each other.</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If you understand that they can overlap, you’re in good shape!</a:t>
            </a:r>
            <a:endParaRPr b="0" lang="en-US"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0.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2.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7.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8.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9.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14792</TotalTime>
  <Application>LibreOffice/24.2.0.3$MacOSX_X86_64 LibreOffice_project/da48488a73ddd66ea24cf16bbc4f7b9c08e9bea1</Application>
  <AppVersion>15.0000</AppVersion>
  <Words>1521</Words>
  <Paragraphs>137</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2022-09-13T12:45:54Z</dcterms:created>
  <dc:creator>Ian Guch</dc:creator>
  <dc:description/>
  <dc:language>en-US</dc:language>
  <cp:lastModifiedBy/>
  <dcterms:modified xsi:type="dcterms:W3CDTF">2024-10-29T08:53:41Z</dcterms:modified>
  <cp:revision>18</cp:revision>
  <dc:subject/>
  <dc:title>The magical world of quantum mechanics</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2</vt:i4>
  </property>
  <property fmtid="{D5CDD505-2E9C-101B-9397-08002B2CF9AE}" pid="3" name="PresentationFormat">
    <vt:lpwstr>Widescreen</vt:lpwstr>
  </property>
  <property fmtid="{D5CDD505-2E9C-101B-9397-08002B2CF9AE}" pid="4" name="Slides">
    <vt:i4>21</vt:i4>
  </property>
</Properties>
</file>